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61" r:id="rId2"/>
    <p:sldId id="256" r:id="rId3"/>
    <p:sldId id="257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AA906"/>
    <a:srgbClr val="E8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CD6BBF-9488-45A6-B7F2-14FEDF980678}" v="3" dt="2026-07-01T08:07:10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6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FE3A-58D2-CBC1-F65F-4EAC5D05B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9EC3832-A094-D9FF-9C9C-AEA81D2C4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9FE3A4-86CB-EF9A-8669-B9396E6F0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5C6242-45BA-D742-389B-E6A7ADF7D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647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209014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16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カスタマイズの際、ご活用ください</a:t>
            </a:r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 ・グループを解除することでパーツごとに編集することが可能です。</a:t>
            </a:r>
            <a:endParaRPr lang="en-US" altLang="ja-JP" sz="1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A35B4D0-3E67-0C69-338D-19B4B96003B5}"/>
              </a:ext>
            </a:extLst>
          </p:cNvPr>
          <p:cNvSpPr txBox="1"/>
          <p:nvPr/>
        </p:nvSpPr>
        <p:spPr>
          <a:xfrm>
            <a:off x="7661501" y="6531304"/>
            <a:ext cx="4450595" cy="21544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</a:t>
            </a:r>
            <a:r>
              <a:rPr lang="en-US" altLang="ja-JP" sz="800" err="1">
                <a:latin typeface="ＭＳ Ｐゴシック"/>
                <a:ea typeface="ＭＳ Ｐゴシック"/>
              </a:rPr>
              <a:t>公益財団法人</a:t>
            </a:r>
            <a:r>
              <a:rPr lang="en-US" altLang="ja-JP" sz="800">
                <a:latin typeface="ＭＳ Ｐゴシック"/>
                <a:ea typeface="ＭＳ Ｐゴシック"/>
              </a:rPr>
              <a:t> </a:t>
            </a:r>
            <a:r>
              <a:rPr lang="en-US" altLang="ja-JP" sz="800" err="1">
                <a:latin typeface="ＭＳ Ｐゴシック"/>
                <a:ea typeface="ＭＳ Ｐゴシック"/>
              </a:rPr>
              <a:t>日本ハンドボール協会」</a:t>
            </a:r>
            <a:r>
              <a:rPr lang="en-US" sz="800" err="1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https</a:t>
            </a:r>
            <a:r>
              <a:rPr lang="en-US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://www.handball.or.jp/</a:t>
            </a:r>
            <a:endParaRPr lang="en-US" altLang="ja-JP" sz="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A7D750F5-4122-4670-E46B-C84141461EB7}"/>
              </a:ext>
            </a:extLst>
          </p:cNvPr>
          <p:cNvGrpSpPr/>
          <p:nvPr/>
        </p:nvGrpSpPr>
        <p:grpSpPr>
          <a:xfrm>
            <a:off x="-617802" y="888771"/>
            <a:ext cx="13225970" cy="5062985"/>
            <a:chOff x="-617802" y="888771"/>
            <a:chExt cx="13225970" cy="5062985"/>
          </a:xfrm>
        </p:grpSpPr>
        <p:grpSp>
          <p:nvGrpSpPr>
            <p:cNvPr id="57" name="グループ化 56">
              <a:extLst>
                <a:ext uri="{FF2B5EF4-FFF2-40B4-BE49-F238E27FC236}">
                  <a16:creationId xmlns:a16="http://schemas.microsoft.com/office/drawing/2014/main" id="{9C6B816B-378B-D724-F6DD-A4D6A0B68B95}"/>
                </a:ext>
              </a:extLst>
            </p:cNvPr>
            <p:cNvGrpSpPr/>
            <p:nvPr/>
          </p:nvGrpSpPr>
          <p:grpSpPr>
            <a:xfrm>
              <a:off x="-617802" y="888771"/>
              <a:ext cx="13225970" cy="5045289"/>
              <a:chOff x="-553034" y="944880"/>
              <a:chExt cx="13225970" cy="5045289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34FCC992-4C17-0635-19C0-9A353AE7F33A}"/>
                  </a:ext>
                </a:extLst>
              </p:cNvPr>
              <p:cNvSpPr/>
              <p:nvPr/>
            </p:nvSpPr>
            <p:spPr>
              <a:xfrm>
                <a:off x="1213338" y="1002323"/>
                <a:ext cx="9879229" cy="4932485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" name="直線コネクタ 5">
                <a:extLst>
                  <a:ext uri="{FF2B5EF4-FFF2-40B4-BE49-F238E27FC236}">
                    <a16:creationId xmlns:a16="http://schemas.microsoft.com/office/drawing/2014/main" id="{FA0A1B1E-95A1-C99F-4963-44235F2399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9011" y="1002323"/>
                <a:ext cx="0" cy="4932485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224AAD51-C234-EAF4-60E8-2A96B2BB672C}"/>
                  </a:ext>
                </a:extLst>
              </p:cNvPr>
              <p:cNvSpPr/>
              <p:nvPr/>
            </p:nvSpPr>
            <p:spPr>
              <a:xfrm>
                <a:off x="975361" y="3103098"/>
                <a:ext cx="237977" cy="730934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29121992-9A5A-CFE4-8AAD-F88CAC1B0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3390" y="3103098"/>
                <a:ext cx="0" cy="730934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22FAEBD6-430F-A863-1F02-669C9B440B79}"/>
                  </a:ext>
                </a:extLst>
              </p:cNvPr>
              <p:cNvSpPr/>
              <p:nvPr/>
            </p:nvSpPr>
            <p:spPr>
              <a:xfrm>
                <a:off x="11097650" y="3103098"/>
                <a:ext cx="237977" cy="730934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7021E322-D129-918B-3118-A36545AD7F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2679" y="3103098"/>
                <a:ext cx="0" cy="730934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>
                <a:extLst>
                  <a:ext uri="{FF2B5EF4-FFF2-40B4-BE49-F238E27FC236}">
                    <a16:creationId xmlns:a16="http://schemas.microsoft.com/office/drawing/2014/main" id="{33642B40-6121-78A4-285A-171F27E5BD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4333" y="2968752"/>
                <a:ext cx="0" cy="1097280"/>
              </a:xfrm>
              <a:prstGeom prst="line">
                <a:avLst/>
              </a:prstGeom>
              <a:ln w="28575">
                <a:solidFill>
                  <a:srgbClr val="000000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2A66E16F-B2BB-BF63-753F-6A8B5B26F1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6717" y="3055500"/>
                <a:ext cx="0" cy="961764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40939265-7AD4-FCAB-64E4-01A8F74B1D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2941" y="3429000"/>
                <a:ext cx="0" cy="88392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>
                <a:extLst>
                  <a:ext uri="{FF2B5EF4-FFF2-40B4-BE49-F238E27FC236}">
                    <a16:creationId xmlns:a16="http://schemas.microsoft.com/office/drawing/2014/main" id="{FB27A647-7212-1FF7-1219-A30F14A20B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50464" y="3335916"/>
                <a:ext cx="0" cy="26682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E5C49E06-D21F-C2CD-2062-F2047CCA44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67393" y="2968752"/>
                <a:ext cx="0" cy="1097280"/>
              </a:xfrm>
              <a:prstGeom prst="line">
                <a:avLst/>
              </a:prstGeom>
              <a:ln w="28575">
                <a:solidFill>
                  <a:srgbClr val="000000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1E742C3D-3BE6-7830-FB64-B17F6567C2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297" y="3055500"/>
                <a:ext cx="0" cy="961764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>
                <a:extLst>
                  <a:ext uri="{FF2B5EF4-FFF2-40B4-BE49-F238E27FC236}">
                    <a16:creationId xmlns:a16="http://schemas.microsoft.com/office/drawing/2014/main" id="{8B3D6703-602F-4EAB-C7F4-C1C9C5732C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12501" y="3429000"/>
                <a:ext cx="0" cy="88392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>
                <a:extLst>
                  <a:ext uri="{FF2B5EF4-FFF2-40B4-BE49-F238E27FC236}">
                    <a16:creationId xmlns:a16="http://schemas.microsoft.com/office/drawing/2014/main" id="{9AA57D4D-0AEA-1F81-7A2F-1C5D09F932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66504" y="3337381"/>
                <a:ext cx="0" cy="26682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円弧 36">
                <a:extLst>
                  <a:ext uri="{FF2B5EF4-FFF2-40B4-BE49-F238E27FC236}">
                    <a16:creationId xmlns:a16="http://schemas.microsoft.com/office/drawing/2014/main" id="{85AE8078-8BE5-11D8-3D9B-ACD3A75AE73C}"/>
                  </a:ext>
                </a:extLst>
              </p:cNvPr>
              <p:cNvSpPr/>
              <p:nvPr/>
            </p:nvSpPr>
            <p:spPr>
              <a:xfrm>
                <a:off x="-266699" y="1624726"/>
                <a:ext cx="2963412" cy="2855834"/>
              </a:xfrm>
              <a:prstGeom prst="arc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円弧 37">
                <a:extLst>
                  <a:ext uri="{FF2B5EF4-FFF2-40B4-BE49-F238E27FC236}">
                    <a16:creationId xmlns:a16="http://schemas.microsoft.com/office/drawing/2014/main" id="{7EDD36FA-8386-8A7D-8745-4787C4B76C22}"/>
                  </a:ext>
                </a:extLst>
              </p:cNvPr>
              <p:cNvSpPr/>
              <p:nvPr/>
            </p:nvSpPr>
            <p:spPr>
              <a:xfrm>
                <a:off x="-267202" y="2468490"/>
                <a:ext cx="2963412" cy="2855834"/>
              </a:xfrm>
              <a:prstGeom prst="arc">
                <a:avLst>
                  <a:gd name="adj1" fmla="val 15977"/>
                  <a:gd name="adj2" fmla="val 5372676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円弧 47">
                <a:extLst>
                  <a:ext uri="{FF2B5EF4-FFF2-40B4-BE49-F238E27FC236}">
                    <a16:creationId xmlns:a16="http://schemas.microsoft.com/office/drawing/2014/main" id="{3BC4B3A6-C437-01DB-FAA9-027AA219DD68}"/>
                  </a:ext>
                </a:extLst>
              </p:cNvPr>
              <p:cNvSpPr/>
              <p:nvPr/>
            </p:nvSpPr>
            <p:spPr>
              <a:xfrm>
                <a:off x="9623296" y="1632346"/>
                <a:ext cx="2962014" cy="2855834"/>
              </a:xfrm>
              <a:prstGeom prst="arc">
                <a:avLst>
                  <a:gd name="adj1" fmla="val 10674769"/>
                  <a:gd name="adj2" fmla="val 16171949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円弧 49">
                <a:extLst>
                  <a:ext uri="{FF2B5EF4-FFF2-40B4-BE49-F238E27FC236}">
                    <a16:creationId xmlns:a16="http://schemas.microsoft.com/office/drawing/2014/main" id="{0FBB8B83-4F83-522F-348C-F57C36D93BA7}"/>
                  </a:ext>
                </a:extLst>
              </p:cNvPr>
              <p:cNvSpPr/>
              <p:nvPr/>
            </p:nvSpPr>
            <p:spPr>
              <a:xfrm>
                <a:off x="9625238" y="2459723"/>
                <a:ext cx="2963412" cy="2855834"/>
              </a:xfrm>
              <a:prstGeom prst="arc">
                <a:avLst>
                  <a:gd name="adj1" fmla="val 5419074"/>
                  <a:gd name="adj2" fmla="val 10554603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円弧 50">
                <a:extLst>
                  <a:ext uri="{FF2B5EF4-FFF2-40B4-BE49-F238E27FC236}">
                    <a16:creationId xmlns:a16="http://schemas.microsoft.com/office/drawing/2014/main" id="{28218FF2-5925-35BD-C675-6140BE134D92}"/>
                  </a:ext>
                </a:extLst>
              </p:cNvPr>
              <p:cNvSpPr/>
              <p:nvPr/>
            </p:nvSpPr>
            <p:spPr>
              <a:xfrm>
                <a:off x="8867393" y="976532"/>
                <a:ext cx="3805543" cy="4365088"/>
              </a:xfrm>
              <a:prstGeom prst="arc">
                <a:avLst>
                  <a:gd name="adj1" fmla="val 11118751"/>
                  <a:gd name="adj2" fmla="val 15649086"/>
                </a:avLst>
              </a:prstGeom>
              <a:ln w="28575">
                <a:solidFill>
                  <a:srgbClr val="000000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円弧 51">
                <a:extLst>
                  <a:ext uri="{FF2B5EF4-FFF2-40B4-BE49-F238E27FC236}">
                    <a16:creationId xmlns:a16="http://schemas.microsoft.com/office/drawing/2014/main" id="{E61B1433-73A7-0F39-9692-F881373A5C0B}"/>
                  </a:ext>
                </a:extLst>
              </p:cNvPr>
              <p:cNvSpPr/>
              <p:nvPr/>
            </p:nvSpPr>
            <p:spPr>
              <a:xfrm>
                <a:off x="8859772" y="1590880"/>
                <a:ext cx="3805543" cy="4365088"/>
              </a:xfrm>
              <a:prstGeom prst="arc">
                <a:avLst>
                  <a:gd name="adj1" fmla="val 5827795"/>
                  <a:gd name="adj2" fmla="val 10306067"/>
                </a:avLst>
              </a:prstGeom>
              <a:ln w="28575">
                <a:solidFill>
                  <a:srgbClr val="000000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円弧 52">
                <a:extLst>
                  <a:ext uri="{FF2B5EF4-FFF2-40B4-BE49-F238E27FC236}">
                    <a16:creationId xmlns:a16="http://schemas.microsoft.com/office/drawing/2014/main" id="{669BA0D6-BF6C-A707-944F-FF861A01BD2A}"/>
                  </a:ext>
                </a:extLst>
              </p:cNvPr>
              <p:cNvSpPr/>
              <p:nvPr/>
            </p:nvSpPr>
            <p:spPr>
              <a:xfrm>
                <a:off x="-553033" y="944880"/>
                <a:ext cx="3989653" cy="4031155"/>
              </a:xfrm>
              <a:prstGeom prst="arc">
                <a:avLst>
                  <a:gd name="adj1" fmla="val 17036516"/>
                  <a:gd name="adj2" fmla="val 15222"/>
                </a:avLst>
              </a:prstGeom>
              <a:ln w="28575">
                <a:solidFill>
                  <a:srgbClr val="000000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円弧 53">
                <a:extLst>
                  <a:ext uri="{FF2B5EF4-FFF2-40B4-BE49-F238E27FC236}">
                    <a16:creationId xmlns:a16="http://schemas.microsoft.com/office/drawing/2014/main" id="{C22C111B-9D94-0DCE-3CFE-27C357FD45E3}"/>
                  </a:ext>
                </a:extLst>
              </p:cNvPr>
              <p:cNvSpPr/>
              <p:nvPr/>
            </p:nvSpPr>
            <p:spPr>
              <a:xfrm>
                <a:off x="-553034" y="1959014"/>
                <a:ext cx="3989653" cy="4031155"/>
              </a:xfrm>
              <a:prstGeom prst="arc">
                <a:avLst>
                  <a:gd name="adj1" fmla="val 156099"/>
                  <a:gd name="adj2" fmla="val 4617911"/>
                </a:avLst>
              </a:prstGeom>
              <a:ln w="28575">
                <a:solidFill>
                  <a:srgbClr val="000000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C6562E77-C3B3-9F1B-DE48-C07B26A9EF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1956" y="5805642"/>
              <a:ext cx="0" cy="14611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552E220D-AC96-6A60-99A9-E9CAC737F5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4808" y="5799245"/>
              <a:ext cx="0" cy="14611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08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157F9-B900-4CD3-8117-9ED6EE3B9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02C9F8D-EE4E-C9EB-48F6-03BFF1FDFD50}"/>
              </a:ext>
            </a:extLst>
          </p:cNvPr>
          <p:cNvGrpSpPr/>
          <p:nvPr/>
        </p:nvGrpSpPr>
        <p:grpSpPr>
          <a:xfrm>
            <a:off x="-617802" y="888771"/>
            <a:ext cx="13225970" cy="5062985"/>
            <a:chOff x="-617802" y="888771"/>
            <a:chExt cx="13225970" cy="5062985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96E4523D-0249-A06C-1E87-AE423B906470}"/>
                </a:ext>
              </a:extLst>
            </p:cNvPr>
            <p:cNvGrpSpPr/>
            <p:nvPr/>
          </p:nvGrpSpPr>
          <p:grpSpPr>
            <a:xfrm>
              <a:off x="-617802" y="888771"/>
              <a:ext cx="13225970" cy="5045289"/>
              <a:chOff x="-553034" y="944880"/>
              <a:chExt cx="13225970" cy="5045289"/>
            </a:xfrm>
          </p:grpSpPr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C56A31C8-BBF7-9A56-A8B6-5B0A05CE6986}"/>
                  </a:ext>
                </a:extLst>
              </p:cNvPr>
              <p:cNvSpPr/>
              <p:nvPr/>
            </p:nvSpPr>
            <p:spPr>
              <a:xfrm>
                <a:off x="1213338" y="1002323"/>
                <a:ext cx="9879229" cy="4932485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D3D058B2-0EFD-B36B-EA5B-EBC25C5659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9011" y="1002323"/>
                <a:ext cx="0" cy="4932485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83E286E0-CFC5-4581-0414-967096E27DDE}"/>
                  </a:ext>
                </a:extLst>
              </p:cNvPr>
              <p:cNvSpPr/>
              <p:nvPr/>
            </p:nvSpPr>
            <p:spPr>
              <a:xfrm>
                <a:off x="975361" y="3103098"/>
                <a:ext cx="237977" cy="730934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7E186B1A-6C49-FCD3-FBD6-D103A9873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3390" y="3103098"/>
                <a:ext cx="0" cy="73093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AC7C8771-3480-790D-9EEF-7BD9EAF1F4C9}"/>
                  </a:ext>
                </a:extLst>
              </p:cNvPr>
              <p:cNvSpPr/>
              <p:nvPr/>
            </p:nvSpPr>
            <p:spPr>
              <a:xfrm>
                <a:off x="11097650" y="3103098"/>
                <a:ext cx="237977" cy="730934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48D265D4-199E-3E4E-923A-20000365F6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2679" y="3103098"/>
                <a:ext cx="0" cy="73093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>
                <a:extLst>
                  <a:ext uri="{FF2B5EF4-FFF2-40B4-BE49-F238E27FC236}">
                    <a16:creationId xmlns:a16="http://schemas.microsoft.com/office/drawing/2014/main" id="{0C6F16DE-75C7-D243-3A6B-91C7EF6CE7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4333" y="2968752"/>
                <a:ext cx="0" cy="109728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1F93BC78-B6CA-F129-91EC-78B0E3CB7F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6717" y="3055500"/>
                <a:ext cx="0" cy="96176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C7DFED37-604A-9808-8647-4434A30961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2941" y="3429000"/>
                <a:ext cx="0" cy="8839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78DF2A86-4E2D-C0B0-FCAE-B6C58AD472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50464" y="3335916"/>
                <a:ext cx="0" cy="2668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DB8DEAA7-4F4C-50DA-1866-507295F4C3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67393" y="2968752"/>
                <a:ext cx="0" cy="109728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>
                <a:extLst>
                  <a:ext uri="{FF2B5EF4-FFF2-40B4-BE49-F238E27FC236}">
                    <a16:creationId xmlns:a16="http://schemas.microsoft.com/office/drawing/2014/main" id="{AF751B00-EC67-509D-5ED9-CAA765591F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297" y="3055500"/>
                <a:ext cx="0" cy="96176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4B79B16E-8F3E-45FA-6E8E-ED1680D686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12501" y="3429000"/>
                <a:ext cx="0" cy="8839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B6A2963F-B429-E4E6-6585-694095CF7F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66504" y="3337381"/>
                <a:ext cx="0" cy="2668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円弧 19">
                <a:extLst>
                  <a:ext uri="{FF2B5EF4-FFF2-40B4-BE49-F238E27FC236}">
                    <a16:creationId xmlns:a16="http://schemas.microsoft.com/office/drawing/2014/main" id="{E9FCAEC9-F44F-F158-32C0-8239CAFDCBCC}"/>
                  </a:ext>
                </a:extLst>
              </p:cNvPr>
              <p:cNvSpPr/>
              <p:nvPr/>
            </p:nvSpPr>
            <p:spPr>
              <a:xfrm>
                <a:off x="-266699" y="1624726"/>
                <a:ext cx="2963412" cy="2855834"/>
              </a:xfrm>
              <a:prstGeom prst="arc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弧 20">
                <a:extLst>
                  <a:ext uri="{FF2B5EF4-FFF2-40B4-BE49-F238E27FC236}">
                    <a16:creationId xmlns:a16="http://schemas.microsoft.com/office/drawing/2014/main" id="{1B1F52BF-D803-34AF-DC63-6EEACD7E42A6}"/>
                  </a:ext>
                </a:extLst>
              </p:cNvPr>
              <p:cNvSpPr/>
              <p:nvPr/>
            </p:nvSpPr>
            <p:spPr>
              <a:xfrm>
                <a:off x="-267202" y="2468490"/>
                <a:ext cx="2963412" cy="2855834"/>
              </a:xfrm>
              <a:prstGeom prst="arc">
                <a:avLst>
                  <a:gd name="adj1" fmla="val 15977"/>
                  <a:gd name="adj2" fmla="val 5372676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弧 21">
                <a:extLst>
                  <a:ext uri="{FF2B5EF4-FFF2-40B4-BE49-F238E27FC236}">
                    <a16:creationId xmlns:a16="http://schemas.microsoft.com/office/drawing/2014/main" id="{D9C0F241-90D3-BC68-97B3-833B24FC4DD6}"/>
                  </a:ext>
                </a:extLst>
              </p:cNvPr>
              <p:cNvSpPr/>
              <p:nvPr/>
            </p:nvSpPr>
            <p:spPr>
              <a:xfrm>
                <a:off x="9623296" y="1632346"/>
                <a:ext cx="2962014" cy="2855834"/>
              </a:xfrm>
              <a:prstGeom prst="arc">
                <a:avLst>
                  <a:gd name="adj1" fmla="val 10674769"/>
                  <a:gd name="adj2" fmla="val 16171949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弧 22">
                <a:extLst>
                  <a:ext uri="{FF2B5EF4-FFF2-40B4-BE49-F238E27FC236}">
                    <a16:creationId xmlns:a16="http://schemas.microsoft.com/office/drawing/2014/main" id="{B1193A9F-D9B8-F810-0B15-7BFB8BA79446}"/>
                  </a:ext>
                </a:extLst>
              </p:cNvPr>
              <p:cNvSpPr/>
              <p:nvPr/>
            </p:nvSpPr>
            <p:spPr>
              <a:xfrm>
                <a:off x="9625238" y="2459723"/>
                <a:ext cx="2963412" cy="2855834"/>
              </a:xfrm>
              <a:prstGeom prst="arc">
                <a:avLst>
                  <a:gd name="adj1" fmla="val 5419074"/>
                  <a:gd name="adj2" fmla="val 10554603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円弧 23">
                <a:extLst>
                  <a:ext uri="{FF2B5EF4-FFF2-40B4-BE49-F238E27FC236}">
                    <a16:creationId xmlns:a16="http://schemas.microsoft.com/office/drawing/2014/main" id="{491753C6-5451-EC3A-FE6E-3CD01AA93272}"/>
                  </a:ext>
                </a:extLst>
              </p:cNvPr>
              <p:cNvSpPr/>
              <p:nvPr/>
            </p:nvSpPr>
            <p:spPr>
              <a:xfrm>
                <a:off x="8867393" y="976532"/>
                <a:ext cx="3805543" cy="4365088"/>
              </a:xfrm>
              <a:prstGeom prst="arc">
                <a:avLst>
                  <a:gd name="adj1" fmla="val 11118751"/>
                  <a:gd name="adj2" fmla="val 15649086"/>
                </a:avLst>
              </a:prstGeom>
              <a:ln w="2857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円弧 24">
                <a:extLst>
                  <a:ext uri="{FF2B5EF4-FFF2-40B4-BE49-F238E27FC236}">
                    <a16:creationId xmlns:a16="http://schemas.microsoft.com/office/drawing/2014/main" id="{A3281B80-1667-1C74-4B8A-339BD363DD83}"/>
                  </a:ext>
                </a:extLst>
              </p:cNvPr>
              <p:cNvSpPr/>
              <p:nvPr/>
            </p:nvSpPr>
            <p:spPr>
              <a:xfrm>
                <a:off x="8859772" y="1590880"/>
                <a:ext cx="3805543" cy="4365088"/>
              </a:xfrm>
              <a:prstGeom prst="arc">
                <a:avLst>
                  <a:gd name="adj1" fmla="val 5827795"/>
                  <a:gd name="adj2" fmla="val 10306067"/>
                </a:avLst>
              </a:prstGeom>
              <a:ln w="2857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円弧 25">
                <a:extLst>
                  <a:ext uri="{FF2B5EF4-FFF2-40B4-BE49-F238E27FC236}">
                    <a16:creationId xmlns:a16="http://schemas.microsoft.com/office/drawing/2014/main" id="{8E75AB7F-8F40-A074-D8BA-894798EA0F28}"/>
                  </a:ext>
                </a:extLst>
              </p:cNvPr>
              <p:cNvSpPr/>
              <p:nvPr/>
            </p:nvSpPr>
            <p:spPr>
              <a:xfrm>
                <a:off x="-553033" y="944880"/>
                <a:ext cx="3989653" cy="4031155"/>
              </a:xfrm>
              <a:prstGeom prst="arc">
                <a:avLst>
                  <a:gd name="adj1" fmla="val 17036516"/>
                  <a:gd name="adj2" fmla="val 15222"/>
                </a:avLst>
              </a:prstGeom>
              <a:ln w="2857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弧 26">
                <a:extLst>
                  <a:ext uri="{FF2B5EF4-FFF2-40B4-BE49-F238E27FC236}">
                    <a16:creationId xmlns:a16="http://schemas.microsoft.com/office/drawing/2014/main" id="{7CC868AD-8F39-B27C-FEA4-EFFE0D618B14}"/>
                  </a:ext>
                </a:extLst>
              </p:cNvPr>
              <p:cNvSpPr/>
              <p:nvPr/>
            </p:nvSpPr>
            <p:spPr>
              <a:xfrm>
                <a:off x="-553034" y="1959014"/>
                <a:ext cx="3989653" cy="4031155"/>
              </a:xfrm>
              <a:prstGeom prst="arc">
                <a:avLst>
                  <a:gd name="adj1" fmla="val 156099"/>
                  <a:gd name="adj2" fmla="val 4617911"/>
                </a:avLst>
              </a:prstGeom>
              <a:ln w="2857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4" name="直線コネクタ 3">
              <a:extLst>
                <a:ext uri="{FF2B5EF4-FFF2-40B4-BE49-F238E27FC236}">
                  <a16:creationId xmlns:a16="http://schemas.microsoft.com/office/drawing/2014/main" id="{54350C0A-5FDE-06F5-170A-738DF5B40C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1956" y="5805642"/>
              <a:ext cx="0" cy="14611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線コネクタ 4">
              <a:extLst>
                <a:ext uri="{FF2B5EF4-FFF2-40B4-BE49-F238E27FC236}">
                  <a16:creationId xmlns:a16="http://schemas.microsoft.com/office/drawing/2014/main" id="{B7D7FBFF-5E60-40D5-0723-3925764E60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4808" y="5799245"/>
              <a:ext cx="0" cy="14611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9077536-F6AA-C567-7C13-F77664E97091}"/>
              </a:ext>
            </a:extLst>
          </p:cNvPr>
          <p:cNvSpPr txBox="1"/>
          <p:nvPr/>
        </p:nvSpPr>
        <p:spPr>
          <a:xfrm>
            <a:off x="7661501" y="6531304"/>
            <a:ext cx="4450595" cy="21544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</a:t>
            </a:r>
            <a:r>
              <a:rPr lang="en-US" altLang="ja-JP" sz="800" err="1">
                <a:solidFill>
                  <a:schemeClr val="bg1"/>
                </a:solidFill>
                <a:latin typeface="ＭＳ Ｐゴシック"/>
                <a:ea typeface="ＭＳ Ｐゴシック"/>
              </a:rPr>
              <a:t>公益財団法人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 </a:t>
            </a:r>
            <a:r>
              <a:rPr lang="en-US" altLang="ja-JP" sz="800" err="1">
                <a:solidFill>
                  <a:schemeClr val="bg1"/>
                </a:solidFill>
                <a:latin typeface="ＭＳ Ｐゴシック"/>
                <a:ea typeface="ＭＳ Ｐゴシック"/>
              </a:rPr>
              <a:t>日本ハンドボール協会」</a:t>
            </a:r>
            <a:r>
              <a:rPr lang="en-US" sz="800" err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https</a:t>
            </a:r>
            <a:r>
              <a:rPr lang="en-US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://www.handball.or.jp/</a:t>
            </a:r>
            <a:endParaRPr lang="en-US" altLang="ja-JP" sz="80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284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A29D22CF-8CD5-4245-AD48-4A8A8D7EB5DF}"/>
</file>

<file path=customXml/itemProps2.xml><?xml version="1.0" encoding="utf-8"?>
<ds:datastoreItem xmlns:ds="http://schemas.openxmlformats.org/officeDocument/2006/customXml" ds:itemID="{BBF70BC7-5E3F-4C20-8542-03046B5E5C51}"/>
</file>

<file path=customXml/itemProps3.xml><?xml version="1.0" encoding="utf-8"?>
<ds:datastoreItem xmlns:ds="http://schemas.openxmlformats.org/officeDocument/2006/customXml" ds:itemID="{34CED187-1EAD-41FD-BD03-EBFA7581885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Microsoft Office PowerPoint</Application>
  <PresentationFormat>ワイド画面</PresentationFormat>
  <Paragraphs>8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2026-07-01T08:07:10Z</dcterms:created>
  <dcterms:modified xsi:type="dcterms:W3CDTF">2026-07-01T08:07:15Z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