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embeddedFontLst>
    <p:embeddedFont>
      <p:font typeface="Play" panose="020B0600070205080204" charset="0"/>
      <p:regular r:id="rId8"/>
      <p:bold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jJ1680OUF7XCHn1uC819iayEqL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171429-002F-4B07-BF74-5E49AFB169E8}" v="3" dt="2026-02-24T02:50:08.1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customschemas.google.com/relationships/presentationmetadata" Target="meta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>
                <a:latin typeface="Arial"/>
                <a:ea typeface="Arial"/>
                <a:cs typeface="Arial"/>
                <a:sym typeface="Arial"/>
              </a:rPr>
              <a:t>入力用のテキストボックスは、コピーしてお使いください</a:t>
            </a: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 sz="1200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 sz="1200"/>
              <a:t>5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 rot="5400000">
            <a:off x="2777332" y="-270668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 rot="5400000">
            <a:off x="5251054" y="2203054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 rot="5400000">
            <a:off x="917179" y="128984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>
            <a:spLocks noGrp="1"/>
          </p:cNvSpPr>
          <p:nvPr>
            <p:ph type="pic" idx="2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58189" y="66502"/>
            <a:ext cx="4162119" cy="407323"/>
          </a:xfrm>
          <a:prstGeom prst="rect">
            <a:avLst/>
          </a:prstGeom>
          <a:solidFill>
            <a:srgbClr val="FF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自動車ができるまで＜見学の前に＞</a:t>
            </a:r>
            <a:endParaRPr/>
          </a:p>
        </p:txBody>
      </p:sp>
      <p:sp>
        <p:nvSpPr>
          <p:cNvPr id="90" name="Google Shape;90;p1"/>
          <p:cNvSpPr/>
          <p:nvPr/>
        </p:nvSpPr>
        <p:spPr>
          <a:xfrm>
            <a:off x="4220309" y="66501"/>
            <a:ext cx="5627502" cy="40732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①プレス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58189" y="542778"/>
            <a:ext cx="4803958" cy="407323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注目ポイント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4926623" y="544695"/>
            <a:ext cx="4894811" cy="407323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ぎ</a:t>
            </a:r>
            <a:r>
              <a:rPr lang="ja-JP" sz="1800" b="1" i="0" u="none" strike="noStrike" cap="none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問点</a:t>
            </a:r>
            <a:endParaRPr sz="1800" b="1" i="0" u="none" strike="noStrike" cap="none" dirty="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58189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4914901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/>
          <p:nvPr/>
        </p:nvSpPr>
        <p:spPr>
          <a:xfrm>
            <a:off x="4220309" y="66501"/>
            <a:ext cx="5627502" cy="40732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②ようせつ</a:t>
            </a:r>
            <a:endParaRPr/>
          </a:p>
        </p:txBody>
      </p:sp>
      <p:sp>
        <p:nvSpPr>
          <p:cNvPr id="100" name="Google Shape;100;p2"/>
          <p:cNvSpPr/>
          <p:nvPr/>
        </p:nvSpPr>
        <p:spPr>
          <a:xfrm>
            <a:off x="58189" y="542778"/>
            <a:ext cx="4803958" cy="407323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注目ポイント</a:t>
            </a:r>
            <a:endParaRPr/>
          </a:p>
        </p:txBody>
      </p:sp>
      <p:sp>
        <p:nvSpPr>
          <p:cNvPr id="101" name="Google Shape;101;p2"/>
          <p:cNvSpPr/>
          <p:nvPr/>
        </p:nvSpPr>
        <p:spPr>
          <a:xfrm>
            <a:off x="4926623" y="544695"/>
            <a:ext cx="4894811" cy="407323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ぎ</a:t>
            </a:r>
            <a:r>
              <a:rPr lang="ja-JP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問点</a:t>
            </a:r>
            <a:endParaRPr dirty="0"/>
          </a:p>
        </p:txBody>
      </p:sp>
      <p:sp>
        <p:nvSpPr>
          <p:cNvPr id="102" name="Google Shape;102;p2"/>
          <p:cNvSpPr txBox="1"/>
          <p:nvPr/>
        </p:nvSpPr>
        <p:spPr>
          <a:xfrm>
            <a:off x="58189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4914901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58189" y="66502"/>
            <a:ext cx="4162119" cy="407323"/>
          </a:xfrm>
          <a:prstGeom prst="rect">
            <a:avLst/>
          </a:prstGeom>
          <a:solidFill>
            <a:srgbClr val="FF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自動車ができるまで＜見学の前に＞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/>
          <p:nvPr/>
        </p:nvSpPr>
        <p:spPr>
          <a:xfrm>
            <a:off x="4220309" y="66501"/>
            <a:ext cx="5627502" cy="40732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③とそう</a:t>
            </a:r>
            <a:endParaRPr/>
          </a:p>
        </p:txBody>
      </p:sp>
      <p:sp>
        <p:nvSpPr>
          <p:cNvPr id="110" name="Google Shape;110;p3"/>
          <p:cNvSpPr/>
          <p:nvPr/>
        </p:nvSpPr>
        <p:spPr>
          <a:xfrm>
            <a:off x="58189" y="542778"/>
            <a:ext cx="4803958" cy="407323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注目ポイント</a:t>
            </a: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4926623" y="544695"/>
            <a:ext cx="4894811" cy="407323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ぎ</a:t>
            </a:r>
            <a:r>
              <a:rPr lang="ja-JP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問点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58189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4914901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58189" y="66502"/>
            <a:ext cx="4162119" cy="407323"/>
          </a:xfrm>
          <a:prstGeom prst="rect">
            <a:avLst/>
          </a:prstGeom>
          <a:solidFill>
            <a:srgbClr val="FF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自動車ができるまで＜見学の前に＞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/>
          <p:nvPr/>
        </p:nvSpPr>
        <p:spPr>
          <a:xfrm>
            <a:off x="4220309" y="66501"/>
            <a:ext cx="5627502" cy="40732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④組み立て</a:t>
            </a:r>
            <a:endParaRPr/>
          </a:p>
        </p:txBody>
      </p:sp>
      <p:sp>
        <p:nvSpPr>
          <p:cNvPr id="120" name="Google Shape;120;p4"/>
          <p:cNvSpPr/>
          <p:nvPr/>
        </p:nvSpPr>
        <p:spPr>
          <a:xfrm>
            <a:off x="58189" y="542778"/>
            <a:ext cx="4803958" cy="407323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注目ポイント</a:t>
            </a:r>
            <a:endParaRPr/>
          </a:p>
        </p:txBody>
      </p:sp>
      <p:sp>
        <p:nvSpPr>
          <p:cNvPr id="121" name="Google Shape;121;p4"/>
          <p:cNvSpPr/>
          <p:nvPr/>
        </p:nvSpPr>
        <p:spPr>
          <a:xfrm>
            <a:off x="4926623" y="544695"/>
            <a:ext cx="4894811" cy="407323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ぎ</a:t>
            </a:r>
            <a:r>
              <a:rPr lang="ja-JP" sz="1800" b="1" dirty="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問点</a:t>
            </a:r>
            <a:endParaRPr dirty="0"/>
          </a:p>
        </p:txBody>
      </p:sp>
      <p:sp>
        <p:nvSpPr>
          <p:cNvPr id="122" name="Google Shape;122;p4"/>
          <p:cNvSpPr txBox="1"/>
          <p:nvPr/>
        </p:nvSpPr>
        <p:spPr>
          <a:xfrm>
            <a:off x="58189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23" name="Google Shape;123;p4"/>
          <p:cNvSpPr txBox="1"/>
          <p:nvPr/>
        </p:nvSpPr>
        <p:spPr>
          <a:xfrm>
            <a:off x="4914901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24" name="Google Shape;124;p4"/>
          <p:cNvSpPr/>
          <p:nvPr/>
        </p:nvSpPr>
        <p:spPr>
          <a:xfrm>
            <a:off x="58189" y="66502"/>
            <a:ext cx="4162119" cy="407323"/>
          </a:xfrm>
          <a:prstGeom prst="rect">
            <a:avLst/>
          </a:prstGeom>
          <a:solidFill>
            <a:srgbClr val="FF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自動車ができるまで＜見学の前に＞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/>
          <p:nvPr/>
        </p:nvSpPr>
        <p:spPr>
          <a:xfrm>
            <a:off x="4220309" y="66501"/>
            <a:ext cx="5627502" cy="40732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⑤検査</a:t>
            </a:r>
            <a:endParaRPr/>
          </a:p>
        </p:txBody>
      </p:sp>
      <p:sp>
        <p:nvSpPr>
          <p:cNvPr id="131" name="Google Shape;131;p5"/>
          <p:cNvSpPr/>
          <p:nvPr/>
        </p:nvSpPr>
        <p:spPr>
          <a:xfrm>
            <a:off x="58189" y="542778"/>
            <a:ext cx="4803958" cy="407323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注目ポイント</a:t>
            </a:r>
            <a:endParaRPr/>
          </a:p>
        </p:txBody>
      </p:sp>
      <p:sp>
        <p:nvSpPr>
          <p:cNvPr id="132" name="Google Shape;132;p5"/>
          <p:cNvSpPr/>
          <p:nvPr/>
        </p:nvSpPr>
        <p:spPr>
          <a:xfrm>
            <a:off x="4926623" y="544695"/>
            <a:ext cx="4894811" cy="407323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ぎ</a:t>
            </a: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問点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5"/>
          <p:cNvSpPr txBox="1"/>
          <p:nvPr/>
        </p:nvSpPr>
        <p:spPr>
          <a:xfrm>
            <a:off x="58189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34" name="Google Shape;134;p5"/>
          <p:cNvSpPr txBox="1"/>
          <p:nvPr/>
        </p:nvSpPr>
        <p:spPr>
          <a:xfrm>
            <a:off x="4914901" y="1019054"/>
            <a:ext cx="1234280" cy="46166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99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58189" y="66502"/>
            <a:ext cx="4162119" cy="407323"/>
          </a:xfrm>
          <a:prstGeom prst="rect">
            <a:avLst/>
          </a:prstGeom>
          <a:solidFill>
            <a:srgbClr val="FFFFCC"/>
          </a:solidFill>
          <a:ln w="19050" cap="flat" cmpd="sng">
            <a:solidFill>
              <a:srgbClr val="0828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自動車ができるまで＜見学の前に＞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0ED3B3D2-3BDE-4E2E-A148-1DB469355850}"/>
</file>

<file path=customXml/itemProps2.xml><?xml version="1.0" encoding="utf-8"?>
<ds:datastoreItem xmlns:ds="http://schemas.openxmlformats.org/officeDocument/2006/customXml" ds:itemID="{4C2ABB0E-F897-4DA2-B35F-8B06CF629849}"/>
</file>

<file path=customXml/itemProps3.xml><?xml version="1.0" encoding="utf-8"?>
<ds:datastoreItem xmlns:ds="http://schemas.openxmlformats.org/officeDocument/2006/customXml" ds:itemID="{3B98D88F-3F1F-4FD8-ABD2-B9D9A204268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Microsoft Office PowerPoint</Application>
  <PresentationFormat>A4 210 x 297 mm</PresentationFormat>
  <Paragraphs>23</Paragraphs>
  <Slides>5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Play</vt:lpstr>
      <vt:lpstr>MS PGothic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created xsi:type="dcterms:W3CDTF">2026-02-24T02:50:08Z</dcterms:created>
  <dcterms:modified xsi:type="dcterms:W3CDTF">2026-02-24T02:50:18Z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