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DDDDD"/>
    <a:srgbClr val="CCFF99"/>
    <a:srgbClr val="CCFFCC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A997B0-ED18-407D-A132-660EC755A672}" v="4" dt="2026-02-24T02:39:41.3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8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3012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855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436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7175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7961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0387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3977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91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5285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3769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1669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945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26D098-9133-A41E-0B10-20130AFD062B}"/>
              </a:ext>
            </a:extLst>
          </p:cNvPr>
          <p:cNvSpPr/>
          <p:nvPr/>
        </p:nvSpPr>
        <p:spPr>
          <a:xfrm>
            <a:off x="58189" y="66502"/>
            <a:ext cx="3473921" cy="407323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kumimoji="1" lang="ja-JP" altLang="en-US" b="1">
                <a:solidFill>
                  <a:schemeClr val="tx1"/>
                </a:solidFill>
                <a:latin typeface="ＭＳ Ｐゴシック"/>
                <a:ea typeface="ＭＳ Ｐゴシック"/>
              </a:rPr>
              <a:t>「未来の自動車」企画</a:t>
            </a:r>
            <a:r>
              <a:rPr kumimoji="1" lang="ja-JP" altLang="en-US" sz="1200" b="1">
                <a:solidFill>
                  <a:schemeClr val="tx1"/>
                </a:solidFill>
                <a:latin typeface="ＭＳ Ｐゴシック"/>
                <a:ea typeface="ＭＳ Ｐゴシック"/>
              </a:rPr>
              <a:t>（きかく）</a:t>
            </a:r>
            <a:r>
              <a:rPr kumimoji="1" lang="ja-JP" altLang="en-US" b="1">
                <a:solidFill>
                  <a:schemeClr val="tx1"/>
                </a:solidFill>
                <a:latin typeface="ＭＳ Ｐゴシック"/>
                <a:ea typeface="ＭＳ Ｐゴシック"/>
              </a:rPr>
              <a:t>書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CE796AA-6531-8060-D667-094F59D2B110}"/>
              </a:ext>
            </a:extLst>
          </p:cNvPr>
          <p:cNvSpPr/>
          <p:nvPr/>
        </p:nvSpPr>
        <p:spPr>
          <a:xfrm>
            <a:off x="3532110" y="66502"/>
            <a:ext cx="6322416" cy="40732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r>
              <a:rPr kumimoji="1" lang="ja-JP" altLang="en-US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年　組　番　名前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7D7FD65-7E77-EE40-4073-47B93990FB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928705"/>
              </p:ext>
            </p:extLst>
          </p:nvPr>
        </p:nvGraphicFramePr>
        <p:xfrm>
          <a:off x="58187" y="637461"/>
          <a:ext cx="9792395" cy="6103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8167">
                  <a:extLst>
                    <a:ext uri="{9D8B030D-6E8A-4147-A177-3AD203B41FA5}">
                      <a16:colId xmlns:a16="http://schemas.microsoft.com/office/drawing/2014/main" val="607333317"/>
                    </a:ext>
                  </a:extLst>
                </a:gridCol>
                <a:gridCol w="3078526">
                  <a:extLst>
                    <a:ext uri="{9D8B030D-6E8A-4147-A177-3AD203B41FA5}">
                      <a16:colId xmlns:a16="http://schemas.microsoft.com/office/drawing/2014/main" val="1381495541"/>
                    </a:ext>
                  </a:extLst>
                </a:gridCol>
                <a:gridCol w="1629295">
                  <a:extLst>
                    <a:ext uri="{9D8B030D-6E8A-4147-A177-3AD203B41FA5}">
                      <a16:colId xmlns:a16="http://schemas.microsoft.com/office/drawing/2014/main" val="2742958761"/>
                    </a:ext>
                  </a:extLst>
                </a:gridCol>
                <a:gridCol w="3466407">
                  <a:extLst>
                    <a:ext uri="{9D8B030D-6E8A-4147-A177-3AD203B41FA5}">
                      <a16:colId xmlns:a16="http://schemas.microsoft.com/office/drawing/2014/main" val="1134970019"/>
                    </a:ext>
                  </a:extLst>
                </a:gridCol>
              </a:tblGrid>
              <a:tr h="388341">
                <a:tc>
                  <a:txBody>
                    <a:bodyPr/>
                    <a:lstStyle/>
                    <a:p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車種名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2000" b="1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000" b="1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000" b="1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79317"/>
                  </a:ext>
                </a:extLst>
              </a:tr>
              <a:tr h="293413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ターゲット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1109800"/>
                  </a:ext>
                </a:extLst>
              </a:tr>
              <a:tr h="132899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アピールポイント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・これまでの自動車と比べて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ここがちがう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  <a:p>
                      <a:r>
                        <a:rPr kumimoji="1" lang="ja-JP" altLang="en-US" sz="14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・こんな</a:t>
                      </a:r>
                      <a:r>
                        <a:rPr lang="ja-JP" altLang="en-US" sz="14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こま</a:t>
                      </a:r>
                      <a:r>
                        <a:rPr kumimoji="1" lang="ja-JP" altLang="en-US" sz="14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り事が解決する　など</a:t>
                      </a:r>
                      <a:endParaRPr kumimoji="1" lang="en-US" altLang="ja-JP" sz="14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411891"/>
                  </a:ext>
                </a:extLst>
              </a:tr>
              <a:tr h="483269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乗車定員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動力エネルギー源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606351"/>
                  </a:ext>
                </a:extLst>
              </a:tr>
              <a:tr h="854352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外そう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車内そう備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648741"/>
                  </a:ext>
                </a:extLst>
              </a:tr>
              <a:tr h="500530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ja-JP" sz="1400" b="0" i="0" u="none" strike="noStrike" baseline="0" noProof="0" dirty="0">
                          <a:solidFill>
                            <a:srgbClr val="000000"/>
                          </a:solidFill>
                          <a:latin typeface="ＭＳ Ｐゴシック"/>
                          <a:ea typeface="ＭＳ Ｐゴシック"/>
                        </a:rPr>
                        <a:t>社会にとってよいこと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849440"/>
                  </a:ext>
                </a:extLst>
              </a:tr>
              <a:tr h="2174711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イメージイラスト、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説明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4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3159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380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66756464-399C-49B8-B1EB-9CF69DA1CD95}"/>
</file>

<file path=customXml/itemProps2.xml><?xml version="1.0" encoding="utf-8"?>
<ds:datastoreItem xmlns:ds="http://schemas.openxmlformats.org/officeDocument/2006/customXml" ds:itemID="{7C7805DC-05F9-43AC-AFBC-6B3C3A23106D}"/>
</file>

<file path=customXml/itemProps3.xml><?xml version="1.0" encoding="utf-8"?>
<ds:datastoreItem xmlns:ds="http://schemas.openxmlformats.org/officeDocument/2006/customXml" ds:itemID="{C63D9BAD-B595-4246-83E7-207A3A8DF5E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52</Words>
  <Application>Microsoft Office PowerPoint</Application>
  <PresentationFormat>A4 210 x 297 mm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Aptos</vt:lpstr>
      <vt:lpstr>Aptos Display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2026-02-24T02:39:41Z</dcterms:created>
  <dcterms:modified xsi:type="dcterms:W3CDTF">2026-02-24T02:39:43Z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