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sldIdLst>
    <p:sldId id="257" r:id="rId2"/>
    <p:sldId id="256" r:id="rId3"/>
    <p:sldId id="285" r:id="rId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CC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1C76D2-01AE-4DE8-B350-81DE99860E91}" v="4" dt="2026-02-24T02:39:15.1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2"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12" Type="http://schemas.openxmlformats.org/officeDocument/2006/relationships/customXml" Target="../customXml/item3.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11" Type="http://schemas.openxmlformats.org/officeDocument/2006/relationships/customXml" Target="../customXml/item2.xml"/><Relationship Id="rId5" Type="http://schemas.openxmlformats.org/officeDocument/2006/relationships/presProps" Target="presProps.xml"/><Relationship Id="rId10" Type="http://schemas.openxmlformats.org/officeDocument/2006/relationships/customXml" Target="../customXml/item1.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2026/2/24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3849106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2026/2/24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575747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2026/2/24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950866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2026/2/24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040515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2026/2/24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4083904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0E02A643-9BB0-4E02-80B2-2C0A5E5D738E}" type="datetimeFigureOut">
              <a:rPr kumimoji="1" lang="ja-JP" altLang="en-US" smtClean="0"/>
              <a:t>2026/2/24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1395402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0E02A643-9BB0-4E02-80B2-2C0A5E5D738E}" type="datetimeFigureOut">
              <a:rPr kumimoji="1" lang="ja-JP" altLang="en-US" smtClean="0"/>
              <a:t>2026/2/24</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797884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E02A643-9BB0-4E02-80B2-2C0A5E5D738E}" type="datetimeFigureOut">
              <a:rPr kumimoji="1" lang="ja-JP" altLang="en-US" smtClean="0"/>
              <a:t>2026/2/24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539588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E02A643-9BB0-4E02-80B2-2C0A5E5D738E}" type="datetimeFigureOut">
              <a:rPr kumimoji="1" lang="ja-JP" altLang="en-US" smtClean="0"/>
              <a:t>2026/2/24</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042860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E02A643-9BB0-4E02-80B2-2C0A5E5D738E}" type="datetimeFigureOut">
              <a:rPr kumimoji="1" lang="ja-JP" altLang="en-US" smtClean="0"/>
              <a:t>2026/2/24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3888451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E02A643-9BB0-4E02-80B2-2C0A5E5D738E}" type="datetimeFigureOut">
              <a:rPr kumimoji="1" lang="ja-JP" altLang="en-US" smtClean="0"/>
              <a:t>2026/2/24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189387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E02A643-9BB0-4E02-80B2-2C0A5E5D738E}" type="datetimeFigureOut">
              <a:rPr kumimoji="1" lang="ja-JP" altLang="en-US" smtClean="0"/>
              <a:t>2026/2/24</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907289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32094284-42B1-57B4-C2E7-8609D14BE684}"/>
              </a:ext>
            </a:extLst>
          </p:cNvPr>
          <p:cNvSpPr txBox="1"/>
          <p:nvPr/>
        </p:nvSpPr>
        <p:spPr>
          <a:xfrm>
            <a:off x="148762" y="99753"/>
            <a:ext cx="10117840" cy="369332"/>
          </a:xfrm>
          <a:prstGeom prst="rect">
            <a:avLst/>
          </a:prstGeom>
          <a:noFill/>
        </p:spPr>
        <p:txBody>
          <a:bodyPr wrap="square" rtlCol="0">
            <a:spAutoFit/>
          </a:bodyPr>
          <a:lstStyle/>
          <a:p>
            <a:r>
              <a:rPr lang="ja-JP" altLang="en-US" dirty="0"/>
              <a:t>今の自動車について思うことを書き出そう　①使う人にとって（利便性・安全など）</a:t>
            </a:r>
          </a:p>
        </p:txBody>
      </p:sp>
      <p:sp>
        <p:nvSpPr>
          <p:cNvPr id="6" name="正方形/長方形 5">
            <a:extLst>
              <a:ext uri="{FF2B5EF4-FFF2-40B4-BE49-F238E27FC236}">
                <a16:creationId xmlns:a16="http://schemas.microsoft.com/office/drawing/2014/main" id="{AA171832-BCBC-227A-C77D-155843AB7095}"/>
              </a:ext>
            </a:extLst>
          </p:cNvPr>
          <p:cNvSpPr/>
          <p:nvPr/>
        </p:nvSpPr>
        <p:spPr>
          <a:xfrm>
            <a:off x="149632" y="469084"/>
            <a:ext cx="5810597" cy="440575"/>
          </a:xfrm>
          <a:prstGeom prst="rect">
            <a:avLst/>
          </a:prstGeom>
          <a:solidFill>
            <a:srgbClr val="CC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良いと思うこと・便利なこと</a:t>
            </a:r>
          </a:p>
        </p:txBody>
      </p:sp>
      <p:sp>
        <p:nvSpPr>
          <p:cNvPr id="7" name="正方形/長方形 6">
            <a:extLst>
              <a:ext uri="{FF2B5EF4-FFF2-40B4-BE49-F238E27FC236}">
                <a16:creationId xmlns:a16="http://schemas.microsoft.com/office/drawing/2014/main" id="{68D5A591-3700-AC27-57FE-2576DA53A6E0}"/>
              </a:ext>
            </a:extLst>
          </p:cNvPr>
          <p:cNvSpPr/>
          <p:nvPr/>
        </p:nvSpPr>
        <p:spPr>
          <a:xfrm>
            <a:off x="6159730" y="469085"/>
            <a:ext cx="5810597" cy="440575"/>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もっと良くなるとよいと思うこと・不便なこと</a:t>
            </a:r>
          </a:p>
        </p:txBody>
      </p:sp>
      <p:cxnSp>
        <p:nvCxnSpPr>
          <p:cNvPr id="9" name="直線コネクタ 8">
            <a:extLst>
              <a:ext uri="{FF2B5EF4-FFF2-40B4-BE49-F238E27FC236}">
                <a16:creationId xmlns:a16="http://schemas.microsoft.com/office/drawing/2014/main" id="{AF4E8473-3F6A-A9E8-777F-00DD2494A2C2}"/>
              </a:ext>
            </a:extLst>
          </p:cNvPr>
          <p:cNvCxnSpPr/>
          <p:nvPr/>
        </p:nvCxnSpPr>
        <p:spPr>
          <a:xfrm>
            <a:off x="6059979" y="469085"/>
            <a:ext cx="0" cy="6305788"/>
          </a:xfrm>
          <a:prstGeom prst="line">
            <a:avLst/>
          </a:prstGeom>
          <a:ln>
            <a:solidFill>
              <a:schemeClr val="bg1">
                <a:lumMod val="50000"/>
              </a:schemeClr>
            </a:solidFill>
            <a:prstDash val="sys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50312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32094284-42B1-57B4-C2E7-8609D14BE684}"/>
              </a:ext>
            </a:extLst>
          </p:cNvPr>
          <p:cNvSpPr txBox="1"/>
          <p:nvPr/>
        </p:nvSpPr>
        <p:spPr>
          <a:xfrm>
            <a:off x="147359" y="99753"/>
            <a:ext cx="9312991" cy="369332"/>
          </a:xfrm>
          <a:prstGeom prst="rect">
            <a:avLst/>
          </a:prstGeom>
          <a:noFill/>
        </p:spPr>
        <p:txBody>
          <a:bodyPr wrap="square" lIns="91440" tIns="45720" rIns="91440" bIns="45720" rtlCol="0" anchor="t">
            <a:spAutoFit/>
          </a:bodyPr>
          <a:lstStyle/>
          <a:p>
            <a:r>
              <a:rPr lang="ja-JP" altLang="en-US">
                <a:ea typeface="ＭＳ Ｐゴシック"/>
              </a:rPr>
              <a:t>今の自動車について思うことを書き出そう　②社会にとって（福し、安全、環境など）</a:t>
            </a:r>
            <a:endParaRPr kumimoji="1" lang="ja-JP" altLang="en-US">
              <a:ea typeface="ＭＳ Ｐゴシック"/>
            </a:endParaRPr>
          </a:p>
        </p:txBody>
      </p:sp>
      <p:sp>
        <p:nvSpPr>
          <p:cNvPr id="6" name="正方形/長方形 5">
            <a:extLst>
              <a:ext uri="{FF2B5EF4-FFF2-40B4-BE49-F238E27FC236}">
                <a16:creationId xmlns:a16="http://schemas.microsoft.com/office/drawing/2014/main" id="{AA171832-BCBC-227A-C77D-155843AB7095}"/>
              </a:ext>
            </a:extLst>
          </p:cNvPr>
          <p:cNvSpPr/>
          <p:nvPr/>
        </p:nvSpPr>
        <p:spPr>
          <a:xfrm>
            <a:off x="149632" y="469084"/>
            <a:ext cx="5810597" cy="440575"/>
          </a:xfrm>
          <a:prstGeom prst="rect">
            <a:avLst/>
          </a:prstGeom>
          <a:solidFill>
            <a:srgbClr val="CC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良いと思うこと・便利なこと</a:t>
            </a:r>
          </a:p>
        </p:txBody>
      </p:sp>
      <p:sp>
        <p:nvSpPr>
          <p:cNvPr id="7" name="正方形/長方形 6">
            <a:extLst>
              <a:ext uri="{FF2B5EF4-FFF2-40B4-BE49-F238E27FC236}">
                <a16:creationId xmlns:a16="http://schemas.microsoft.com/office/drawing/2014/main" id="{68D5A591-3700-AC27-57FE-2576DA53A6E0}"/>
              </a:ext>
            </a:extLst>
          </p:cNvPr>
          <p:cNvSpPr/>
          <p:nvPr/>
        </p:nvSpPr>
        <p:spPr>
          <a:xfrm>
            <a:off x="6159730" y="469085"/>
            <a:ext cx="5810597" cy="440575"/>
          </a:xfrm>
          <a:prstGeom prst="rect">
            <a:avLst/>
          </a:prstGeom>
          <a:solidFill>
            <a:srgbClr val="FFCC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もっと良くなるとよいと思うこと・不便なこと</a:t>
            </a:r>
          </a:p>
        </p:txBody>
      </p:sp>
      <p:cxnSp>
        <p:nvCxnSpPr>
          <p:cNvPr id="9" name="直線コネクタ 8">
            <a:extLst>
              <a:ext uri="{FF2B5EF4-FFF2-40B4-BE49-F238E27FC236}">
                <a16:creationId xmlns:a16="http://schemas.microsoft.com/office/drawing/2014/main" id="{AF4E8473-3F6A-A9E8-777F-00DD2494A2C2}"/>
              </a:ext>
            </a:extLst>
          </p:cNvPr>
          <p:cNvCxnSpPr/>
          <p:nvPr/>
        </p:nvCxnSpPr>
        <p:spPr>
          <a:xfrm>
            <a:off x="6059979" y="469085"/>
            <a:ext cx="0" cy="6305788"/>
          </a:xfrm>
          <a:prstGeom prst="line">
            <a:avLst/>
          </a:prstGeom>
          <a:ln>
            <a:solidFill>
              <a:schemeClr val="bg1">
                <a:lumMod val="50000"/>
              </a:schemeClr>
            </a:solidFill>
            <a:prstDash val="sys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28380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32094284-42B1-57B4-C2E7-8609D14BE684}"/>
              </a:ext>
            </a:extLst>
          </p:cNvPr>
          <p:cNvSpPr txBox="1"/>
          <p:nvPr/>
        </p:nvSpPr>
        <p:spPr>
          <a:xfrm>
            <a:off x="147359" y="99753"/>
            <a:ext cx="9312991" cy="369332"/>
          </a:xfrm>
          <a:prstGeom prst="rect">
            <a:avLst/>
          </a:prstGeom>
          <a:noFill/>
        </p:spPr>
        <p:txBody>
          <a:bodyPr wrap="square" rtlCol="0">
            <a:spAutoFit/>
          </a:bodyPr>
          <a:lstStyle/>
          <a:p>
            <a:r>
              <a:rPr lang="ja-JP" altLang="en-US" dirty="0"/>
              <a:t>現在開発されている自動車の技術について調べたことを書き出そう</a:t>
            </a:r>
          </a:p>
        </p:txBody>
      </p:sp>
      <p:sp>
        <p:nvSpPr>
          <p:cNvPr id="6" name="正方形/長方形 5">
            <a:extLst>
              <a:ext uri="{FF2B5EF4-FFF2-40B4-BE49-F238E27FC236}">
                <a16:creationId xmlns:a16="http://schemas.microsoft.com/office/drawing/2014/main" id="{AA171832-BCBC-227A-C77D-155843AB7095}"/>
              </a:ext>
            </a:extLst>
          </p:cNvPr>
          <p:cNvSpPr/>
          <p:nvPr/>
        </p:nvSpPr>
        <p:spPr>
          <a:xfrm>
            <a:off x="149632" y="469084"/>
            <a:ext cx="5810597" cy="440575"/>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kumimoji="1" lang="ja-JP" altLang="en-US">
                <a:solidFill>
                  <a:schemeClr val="tx1"/>
                </a:solidFill>
                <a:ea typeface="ＭＳ Ｐゴシック"/>
              </a:rPr>
              <a:t>福</a:t>
            </a:r>
            <a:r>
              <a:rPr lang="ja-JP" altLang="en-US">
                <a:solidFill>
                  <a:schemeClr val="tx1"/>
                </a:solidFill>
                <a:ea typeface="ＭＳ Ｐゴシック"/>
              </a:rPr>
              <a:t>し</a:t>
            </a:r>
            <a:endParaRPr kumimoji="1" lang="ja-JP" altLang="en-US">
              <a:solidFill>
                <a:schemeClr val="tx1"/>
              </a:solidFill>
              <a:ea typeface="ＭＳ Ｐゴシック"/>
            </a:endParaRPr>
          </a:p>
        </p:txBody>
      </p:sp>
      <p:sp>
        <p:nvSpPr>
          <p:cNvPr id="7" name="正方形/長方形 6">
            <a:extLst>
              <a:ext uri="{FF2B5EF4-FFF2-40B4-BE49-F238E27FC236}">
                <a16:creationId xmlns:a16="http://schemas.microsoft.com/office/drawing/2014/main" id="{68D5A591-3700-AC27-57FE-2576DA53A6E0}"/>
              </a:ext>
            </a:extLst>
          </p:cNvPr>
          <p:cNvSpPr/>
          <p:nvPr/>
        </p:nvSpPr>
        <p:spPr>
          <a:xfrm>
            <a:off x="6159730" y="469085"/>
            <a:ext cx="5810597" cy="440575"/>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安全</a:t>
            </a:r>
          </a:p>
        </p:txBody>
      </p:sp>
      <p:cxnSp>
        <p:nvCxnSpPr>
          <p:cNvPr id="9" name="直線コネクタ 8">
            <a:extLst>
              <a:ext uri="{FF2B5EF4-FFF2-40B4-BE49-F238E27FC236}">
                <a16:creationId xmlns:a16="http://schemas.microsoft.com/office/drawing/2014/main" id="{AF4E8473-3F6A-A9E8-777F-00DD2494A2C2}"/>
              </a:ext>
            </a:extLst>
          </p:cNvPr>
          <p:cNvCxnSpPr/>
          <p:nvPr/>
        </p:nvCxnSpPr>
        <p:spPr>
          <a:xfrm>
            <a:off x="6059979" y="469085"/>
            <a:ext cx="0" cy="6305788"/>
          </a:xfrm>
          <a:prstGeom prst="line">
            <a:avLst/>
          </a:prstGeom>
          <a:ln>
            <a:solidFill>
              <a:schemeClr val="bg1">
                <a:lumMod val="50000"/>
              </a:schemeClr>
            </a:solidFill>
            <a:prstDash val="sysDash"/>
          </a:ln>
        </p:spPr>
        <p:style>
          <a:lnRef idx="2">
            <a:schemeClr val="accent1"/>
          </a:lnRef>
          <a:fillRef idx="0">
            <a:schemeClr val="accent1"/>
          </a:fillRef>
          <a:effectRef idx="1">
            <a:schemeClr val="accent1"/>
          </a:effectRef>
          <a:fontRef idx="minor">
            <a:schemeClr val="tx1"/>
          </a:fontRef>
        </p:style>
      </p:cxnSp>
      <p:sp>
        <p:nvSpPr>
          <p:cNvPr id="2" name="正方形/長方形 1">
            <a:extLst>
              <a:ext uri="{FF2B5EF4-FFF2-40B4-BE49-F238E27FC236}">
                <a16:creationId xmlns:a16="http://schemas.microsoft.com/office/drawing/2014/main" id="{A15591F3-2223-D257-F5B2-32EAFA005883}"/>
              </a:ext>
            </a:extLst>
          </p:cNvPr>
          <p:cNvSpPr/>
          <p:nvPr/>
        </p:nvSpPr>
        <p:spPr>
          <a:xfrm>
            <a:off x="147359" y="3401691"/>
            <a:ext cx="5810597" cy="440575"/>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環境</a:t>
            </a:r>
          </a:p>
        </p:txBody>
      </p:sp>
      <p:sp>
        <p:nvSpPr>
          <p:cNvPr id="3" name="正方形/長方形 2">
            <a:extLst>
              <a:ext uri="{FF2B5EF4-FFF2-40B4-BE49-F238E27FC236}">
                <a16:creationId xmlns:a16="http://schemas.microsoft.com/office/drawing/2014/main" id="{6C04FD6C-D129-A02B-8748-7D7AFF88A4A2}"/>
              </a:ext>
            </a:extLst>
          </p:cNvPr>
          <p:cNvSpPr/>
          <p:nvPr/>
        </p:nvSpPr>
        <p:spPr>
          <a:xfrm>
            <a:off x="6157457" y="3401692"/>
            <a:ext cx="5810597" cy="440575"/>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その他</a:t>
            </a:r>
          </a:p>
        </p:txBody>
      </p:sp>
    </p:spTree>
    <p:extLst>
      <p:ext uri="{BB962C8B-B14F-4D97-AF65-F5344CB8AC3E}">
        <p14:creationId xmlns:p14="http://schemas.microsoft.com/office/powerpoint/2010/main" val="292352404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AC8B651FE8FAB4980A0CD832FD20183" ma:contentTypeVersion="15" ma:contentTypeDescription="新しいドキュメントを作成します。" ma:contentTypeScope="" ma:versionID="728bc0fdc52b5e6d067aa5c47e9a9518">
  <xsd:schema xmlns:xsd="http://www.w3.org/2001/XMLSchema" xmlns:xs="http://www.w3.org/2001/XMLSchema" xmlns:p="http://schemas.microsoft.com/office/2006/metadata/properties" xmlns:ns2="ceeaadb8-670c-4bbc-bf54-732c07c9b9a6" xmlns:ns3="9240f669-f077-4ccc-9b51-f4d7bb1f72fc" targetNamespace="http://schemas.microsoft.com/office/2006/metadata/properties" ma:root="true" ma:fieldsID="53d00d6f3e6be8146a5720eaed4b0c25" ns2:_="" ns3:_="">
    <xsd:import namespace="ceeaadb8-670c-4bbc-bf54-732c07c9b9a6"/>
    <xsd:import namespace="9240f669-f077-4ccc-9b51-f4d7bb1f72f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eaadb8-670c-4bbc-bf54-732c07c9b9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6636be5e-3ab2-4972-9ba5-a3fa17e616c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40f669-f077-4ccc-9b51-f4d7bb1f72f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bfa36a7-b595-4603-9458-511d54251f81}" ma:internalName="TaxCatchAll" ma:showField="CatchAllData" ma:web="9240f669-f077-4ccc-9b51-f4d7bb1f72f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eeaadb8-670c-4bbc-bf54-732c07c9b9a6">
      <Terms xmlns="http://schemas.microsoft.com/office/infopath/2007/PartnerControls"/>
    </lcf76f155ced4ddcb4097134ff3c332f>
    <TaxCatchAll xmlns="9240f669-f077-4ccc-9b51-f4d7bb1f72fc" xsi:nil="true"/>
  </documentManagement>
</p:properties>
</file>

<file path=customXml/itemProps1.xml><?xml version="1.0" encoding="utf-8"?>
<ds:datastoreItem xmlns:ds="http://schemas.openxmlformats.org/officeDocument/2006/customXml" ds:itemID="{5ACC84F1-2E52-47AE-813D-A820187E931A}"/>
</file>

<file path=customXml/itemProps2.xml><?xml version="1.0" encoding="utf-8"?>
<ds:datastoreItem xmlns:ds="http://schemas.openxmlformats.org/officeDocument/2006/customXml" ds:itemID="{4C329EFD-94EF-4F8D-8784-A26597984897}"/>
</file>

<file path=customXml/itemProps3.xml><?xml version="1.0" encoding="utf-8"?>
<ds:datastoreItem xmlns:ds="http://schemas.openxmlformats.org/officeDocument/2006/customXml" ds:itemID="{8B7E030E-7D1E-4F8D-B86C-5F7DBEE9931F}"/>
</file>

<file path=docProps/app.xml><?xml version="1.0" encoding="utf-8"?>
<Properties xmlns="http://schemas.openxmlformats.org/officeDocument/2006/extended-properties" xmlns:vt="http://schemas.openxmlformats.org/officeDocument/2006/docPropsVTypes">
  <TotalTime>0</TotalTime>
  <Words>100</Words>
  <Application>Microsoft Office PowerPoint</Application>
  <PresentationFormat>ワイド画面</PresentationFormat>
  <Paragraphs>11</Paragraphs>
  <Slides>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size="8" baseType="lpstr">
      <vt:lpstr>ＭＳ Ｐゴシック</vt:lpstr>
      <vt:lpstr>Aptos</vt:lpstr>
      <vt:lpstr>Aptos Display</vt:lpstr>
      <vt:lpstr>Arial</vt:lpstr>
      <vt:lpstr>Office テーマ</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2026-02-24T02:39:15Z</dcterms:created>
  <dcterms:modified xsi:type="dcterms:W3CDTF">2026-02-24T02:39:17Z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0x010100DAC8B651FE8FAB4980A0CD832FD20183</vt:lpwstr>
  </property>
</Properties>
</file>