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inZImiIQ4x+MwYXVtTfbBpQaOM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727BF1-96F0-46C7-8567-628240441D5A}" v="3" dt="2026-02-24T02:13:09.8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9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notesMaster" Target="notesMasters/notesMaster1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705554" y="231771"/>
            <a:ext cx="10171918" cy="534892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"/>
          <p:cNvSpPr txBox="1"/>
          <p:nvPr/>
        </p:nvSpPr>
        <p:spPr>
          <a:xfrm>
            <a:off x="98244" y="299162"/>
            <a:ext cx="144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自分の考え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1705554" y="997013"/>
            <a:ext cx="10171918" cy="5629215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98244" y="997013"/>
            <a:ext cx="152175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理由・根きょ</a:t>
            </a:r>
            <a:endParaRPr/>
          </a:p>
        </p:txBody>
      </p:sp>
      <p:grpSp>
        <p:nvGrpSpPr>
          <p:cNvPr id="88" name="Google Shape;88;p1"/>
          <p:cNvGrpSpPr/>
          <p:nvPr/>
        </p:nvGrpSpPr>
        <p:grpSpPr>
          <a:xfrm>
            <a:off x="1919682" y="1184383"/>
            <a:ext cx="9783402" cy="1620000"/>
            <a:chOff x="2101175" y="1235412"/>
            <a:chExt cx="5076217" cy="1381328"/>
          </a:xfrm>
        </p:grpSpPr>
        <p:sp>
          <p:nvSpPr>
            <p:cNvPr id="89" name="Google Shape;89;p1"/>
            <p:cNvSpPr/>
            <p:nvPr/>
          </p:nvSpPr>
          <p:spPr>
            <a:xfrm>
              <a:off x="2101175" y="1235412"/>
              <a:ext cx="2529192" cy="1381328"/>
            </a:xfrm>
            <a:prstGeom prst="rect">
              <a:avLst/>
            </a:prstGeom>
            <a:solidFill>
              <a:srgbClr val="FFF2CC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理由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"/>
            <p:cNvSpPr/>
            <p:nvPr/>
          </p:nvSpPr>
          <p:spPr>
            <a:xfrm>
              <a:off x="4648200" y="1235412"/>
              <a:ext cx="2529192" cy="1381328"/>
            </a:xfrm>
            <a:prstGeom prst="rect">
              <a:avLst/>
            </a:prstGeom>
            <a:solidFill>
              <a:srgbClr val="E1EFD8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根きょ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" name="Google Shape;91;p1"/>
          <p:cNvGrpSpPr/>
          <p:nvPr/>
        </p:nvGrpSpPr>
        <p:grpSpPr>
          <a:xfrm>
            <a:off x="1919682" y="2997201"/>
            <a:ext cx="9783402" cy="1620000"/>
            <a:chOff x="2101175" y="1235412"/>
            <a:chExt cx="5076217" cy="1381328"/>
          </a:xfrm>
        </p:grpSpPr>
        <p:sp>
          <p:nvSpPr>
            <p:cNvPr id="92" name="Google Shape;92;p1"/>
            <p:cNvSpPr/>
            <p:nvPr/>
          </p:nvSpPr>
          <p:spPr>
            <a:xfrm>
              <a:off x="2101175" y="1235412"/>
              <a:ext cx="2529192" cy="1381328"/>
            </a:xfrm>
            <a:prstGeom prst="rect">
              <a:avLst/>
            </a:prstGeom>
            <a:solidFill>
              <a:srgbClr val="FFF2CC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理由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4648200" y="1235412"/>
              <a:ext cx="2529192" cy="1381328"/>
            </a:xfrm>
            <a:prstGeom prst="rect">
              <a:avLst/>
            </a:prstGeom>
            <a:solidFill>
              <a:srgbClr val="E1EFD8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根きょ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" name="Google Shape;94;p1"/>
          <p:cNvGrpSpPr/>
          <p:nvPr/>
        </p:nvGrpSpPr>
        <p:grpSpPr>
          <a:xfrm>
            <a:off x="1919682" y="4818744"/>
            <a:ext cx="9783402" cy="1620000"/>
            <a:chOff x="2101175" y="1235412"/>
            <a:chExt cx="5076217" cy="1381328"/>
          </a:xfrm>
        </p:grpSpPr>
        <p:sp>
          <p:nvSpPr>
            <p:cNvPr id="95" name="Google Shape;95;p1"/>
            <p:cNvSpPr/>
            <p:nvPr/>
          </p:nvSpPr>
          <p:spPr>
            <a:xfrm>
              <a:off x="2101175" y="1235412"/>
              <a:ext cx="2529192" cy="1381328"/>
            </a:xfrm>
            <a:prstGeom prst="rect">
              <a:avLst/>
            </a:prstGeom>
            <a:solidFill>
              <a:srgbClr val="FFF2CC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理由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4648200" y="1235412"/>
              <a:ext cx="2529192" cy="1381328"/>
            </a:xfrm>
            <a:prstGeom prst="rect">
              <a:avLst/>
            </a:prstGeom>
            <a:solidFill>
              <a:srgbClr val="E1EFD8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根きょ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/>
          <p:nvPr/>
        </p:nvSpPr>
        <p:spPr>
          <a:xfrm>
            <a:off x="1705554" y="231771"/>
            <a:ext cx="10171918" cy="534892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"/>
          <p:cNvSpPr txBox="1"/>
          <p:nvPr/>
        </p:nvSpPr>
        <p:spPr>
          <a:xfrm>
            <a:off x="49609" y="299162"/>
            <a:ext cx="14414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自分の考え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1705554" y="1214413"/>
            <a:ext cx="10171918" cy="1731987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78637" y="1205070"/>
            <a:ext cx="137249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予想される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反論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05" name="Google Shape;105;p2"/>
          <p:cNvSpPr/>
          <p:nvPr/>
        </p:nvSpPr>
        <p:spPr>
          <a:xfrm>
            <a:off x="1705554" y="3425371"/>
            <a:ext cx="10171918" cy="3307867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06" name="Google Shape;106;p2"/>
          <p:cNvSpPr txBox="1"/>
          <p:nvPr/>
        </p:nvSpPr>
        <p:spPr>
          <a:xfrm>
            <a:off x="78637" y="3420153"/>
            <a:ext cx="164500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それに対する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考え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1913797" y="1496287"/>
            <a:ext cx="9756000" cy="1080000"/>
          </a:xfrm>
          <a:prstGeom prst="rect">
            <a:avLst/>
          </a:prstGeom>
          <a:solidFill>
            <a:srgbClr val="F7CAAC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反論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" name="Google Shape;108;p2"/>
          <p:cNvGrpSpPr/>
          <p:nvPr/>
        </p:nvGrpSpPr>
        <p:grpSpPr>
          <a:xfrm>
            <a:off x="1899716" y="3655202"/>
            <a:ext cx="9783601" cy="1619871"/>
            <a:chOff x="2101175" y="1235412"/>
            <a:chExt cx="5076325" cy="1381200"/>
          </a:xfrm>
        </p:grpSpPr>
        <p:sp>
          <p:nvSpPr>
            <p:cNvPr id="109" name="Google Shape;109;p2"/>
            <p:cNvSpPr/>
            <p:nvPr/>
          </p:nvSpPr>
          <p:spPr>
            <a:xfrm>
              <a:off x="2101175" y="1235412"/>
              <a:ext cx="2529300" cy="1381200"/>
            </a:xfrm>
            <a:prstGeom prst="rect">
              <a:avLst/>
            </a:prstGeom>
            <a:solidFill>
              <a:srgbClr val="FFF2CC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理由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4648200" y="1235412"/>
              <a:ext cx="2529300" cy="1381200"/>
            </a:xfrm>
            <a:prstGeom prst="rect">
              <a:avLst/>
            </a:prstGeom>
            <a:solidFill>
              <a:srgbClr val="E1EFD8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根きょ</a:t>
              </a: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"/>
          <p:cNvSpPr/>
          <p:nvPr/>
        </p:nvSpPr>
        <p:spPr>
          <a:xfrm>
            <a:off x="1705554" y="126674"/>
            <a:ext cx="10171918" cy="745085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3"/>
          <p:cNvSpPr txBox="1"/>
          <p:nvPr/>
        </p:nvSpPr>
        <p:spPr>
          <a:xfrm>
            <a:off x="96642" y="299161"/>
            <a:ext cx="88998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はじめ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17" name="Google Shape;117;p3"/>
          <p:cNvSpPr/>
          <p:nvPr/>
        </p:nvSpPr>
        <p:spPr>
          <a:xfrm>
            <a:off x="1705554" y="6087883"/>
            <a:ext cx="10171918" cy="689605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"/>
          <p:cNvSpPr txBox="1"/>
          <p:nvPr/>
        </p:nvSpPr>
        <p:spPr>
          <a:xfrm>
            <a:off x="93595" y="6232630"/>
            <a:ext cx="88838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終わり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96642" y="1103316"/>
            <a:ext cx="44114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中</a:t>
            </a:r>
            <a:endParaRPr sz="20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120" name="Google Shape;120;p3"/>
          <p:cNvSpPr/>
          <p:nvPr/>
        </p:nvSpPr>
        <p:spPr>
          <a:xfrm>
            <a:off x="1705554" y="976856"/>
            <a:ext cx="10171918" cy="500593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8ED74F1E-0F20-4316-9E69-6ABBCB479A12}"/>
</file>

<file path=customXml/itemProps2.xml><?xml version="1.0" encoding="utf-8"?>
<ds:datastoreItem xmlns:ds="http://schemas.openxmlformats.org/officeDocument/2006/customXml" ds:itemID="{52799F82-BFF3-49AF-8071-448BF07920C9}"/>
</file>

<file path=customXml/itemProps3.xml><?xml version="1.0" encoding="utf-8"?>
<ds:datastoreItem xmlns:ds="http://schemas.openxmlformats.org/officeDocument/2006/customXml" ds:itemID="{91BDFFA1-88C3-4991-8D5F-85E0BFC3561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ワイド画面</PresentationFormat>
  <Paragraphs>24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6" baseType="lpstr">
      <vt:lpstr>MS PGothic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created xsi:type="dcterms:W3CDTF">2026-02-24T02:13:09Z</dcterms:created>
  <dcterms:modified xsi:type="dcterms:W3CDTF">2026-02-24T02:13:12Z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