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139DAC-DAFD-4DE7-8927-07B4537463C4}" v="3" dt="2026-02-18T06:19:49.107"/>
    <p1510:client id="{DD38CD7D-651C-4B08-9AE6-43EB7E9A1C86}" v="3" dt="2026-02-18T06:17:54.3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BBCABE-6B7B-E158-ADD9-5825ED205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2AD7A1-9EEB-DD04-1195-31E8227540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12B855-8FDE-F849-43E0-2B0F5687A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58B5D94-9A39-A9B9-F757-7B1226376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C8FA00A-41EF-22C6-CD4E-526452D0A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5450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755645-37D5-06FD-1EC1-EEBFBFF3A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D7ECEE1-DA53-552B-DD6E-2EE72C8F8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38010A8-9FA7-C131-93EB-0238E6499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C6099E-4AA0-670B-3AE7-F7779054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14421B-0794-4C1B-F9A5-011EA813E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833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7308A14-BD29-CDB7-6EB1-C58A0FC450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28CE499-AE5E-7482-049A-C20DFA06C4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27EABC6-4F32-68D8-EC97-D8E3B4ED2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090827-27B4-FA12-8E8E-0B5C08E7F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135C40D-0283-9296-45FF-E8EDB7D16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745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DFAB45-8E6B-1671-E9D0-7071EAE49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E883EED-AB9A-E5BA-E92A-943D232C5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BB48432-CCEA-E972-FC9F-D6E86289A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2A7C685-323A-CBB3-9B87-5F74ABDF1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91C978-BE90-4282-81EC-D5CA08C70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397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15D22D-3D19-3EFE-F152-313D31FA6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5A3FB88-A86C-5D5F-652E-EA4307B9E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25FCCB-E76B-4583-F870-E8A750E14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0D7974E-68BA-C576-E8DB-7D44C430F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775A1E3-568E-2906-021B-0DBEEACE3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780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10FA28-338F-F95E-23DE-1CB6F799F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D0CCCD4-106C-0DBE-A6AD-4814D937CF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36A59AD-E00B-D361-3695-5A826F69E0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AD326B1-5DB4-ECD1-9CD5-C932AC2A9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1D4356F-4549-E505-ECED-B264D984F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5E9616-AEE6-23EE-2DF6-750892160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2773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8081E-3BA8-3DAE-B876-13D3DDE0C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FBE5C6F-87A2-197B-4DDA-5A0F844EF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F57BC8E-A261-6D5E-53DF-B6546CB6EA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A3658FD-825C-7788-688D-972835D044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E37B1AC-F7CB-A5EB-6197-FEE10EF7BD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C1BF2CB-E637-4EB3-335F-FE1F95498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D3A685B-9B1B-26B8-53B7-4C26543E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9EBD10B-00EF-0997-6D23-6D5EC04F3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152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701C61-F2E0-D0C2-2A6D-16346CA1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2BE5F14-B665-2CA1-375E-7B201DF3E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58E5EF1-293F-6C0A-8FBB-4485CCFC1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8068E4F-2994-37EA-A6C2-AA154DC51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9069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75C7991-ADA2-E7E9-C21A-C4E0DECBB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C48BE16-CD26-8473-A9EA-B10AF867C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E74CB85-9973-F1E0-8571-B27835902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1273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3E9489-D3C7-E4BB-6CF4-DAEA5784A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E3920-E5E1-667B-A4AF-136CE9E80E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EF1C77-826C-8615-E0D8-B95622F6C9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7FEAEE-2273-72C5-2895-39019A712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C6586DA-C1CC-2DCC-AEF3-A3F11CF31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5F4F57C-56EA-991A-7A5F-E5F690D9D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9787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2AA992-6A6B-5BE4-2BFE-D067EF664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02CECCD-7E03-7FBA-723D-DBE518DF76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DD76050-921C-64A6-14D2-E391A4234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9D35972-B369-C089-7F5F-F568D0E05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81EC10B-7A18-CDA1-608C-4BACA44FD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D547318-9493-F723-A3B6-C76D257A6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0249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66FA723-B856-9A06-BDF6-077674BE7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082DB26-56F5-8A62-C99E-9383E0710B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A70BC22-3B70-BC35-82D8-B9A6212FC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6E176-A397-4180-955C-186EFD8FB33C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0A27DCD-9CDF-E5AE-8E60-17DF3C3868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62A60D3-75B4-29D2-8F59-C7F79CEA25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52EB8-58E8-4FB8-9D5F-09BF0729A8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6346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ED4C7E3-7356-2AC0-71A3-24C72CA21ED0}"/>
              </a:ext>
            </a:extLst>
          </p:cNvPr>
          <p:cNvSpPr/>
          <p:nvPr/>
        </p:nvSpPr>
        <p:spPr>
          <a:xfrm>
            <a:off x="1396180" y="3751006"/>
            <a:ext cx="934065" cy="57518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酸性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1521AFA-7AEF-34D1-7B1C-43C23B5B06DE}"/>
              </a:ext>
            </a:extLst>
          </p:cNvPr>
          <p:cNvSpPr/>
          <p:nvPr/>
        </p:nvSpPr>
        <p:spPr>
          <a:xfrm>
            <a:off x="5356120" y="78659"/>
            <a:ext cx="1015183" cy="46211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中性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0F8384F-4A1E-04BB-F86D-3F05CF4961C7}"/>
              </a:ext>
            </a:extLst>
          </p:cNvPr>
          <p:cNvSpPr/>
          <p:nvPr/>
        </p:nvSpPr>
        <p:spPr>
          <a:xfrm>
            <a:off x="9679858" y="3751006"/>
            <a:ext cx="1804220" cy="61451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アルカリ性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1758AF3-EDA9-5C50-53FA-63E7F2058F87}"/>
              </a:ext>
            </a:extLst>
          </p:cNvPr>
          <p:cNvSpPr/>
          <p:nvPr/>
        </p:nvSpPr>
        <p:spPr>
          <a:xfrm>
            <a:off x="206477" y="113071"/>
            <a:ext cx="1015183" cy="5407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ＭＳ Ｐゴシック"/>
                <a:ea typeface="ＭＳ Ｐゴシック"/>
              </a:rPr>
              <a:t>〇</a:t>
            </a:r>
            <a:r>
              <a:rPr kumimoji="1" lang="ja-JP" altLang="en-US" sz="3200" dirty="0">
                <a:solidFill>
                  <a:schemeClr val="tx1"/>
                </a:solidFill>
                <a:latin typeface="ＭＳ Ｐゴシック"/>
                <a:ea typeface="ＭＳ Ｐゴシック"/>
              </a:rPr>
              <a:t>班</a:t>
            </a:r>
          </a:p>
        </p:txBody>
      </p:sp>
    </p:spTree>
    <p:extLst>
      <p:ext uri="{BB962C8B-B14F-4D97-AF65-F5344CB8AC3E}">
        <p14:creationId xmlns:p14="http://schemas.microsoft.com/office/powerpoint/2010/main" val="1236705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891D73A-9D22-3C75-4D47-AECC8D6DE5F1}"/>
              </a:ext>
            </a:extLst>
          </p:cNvPr>
          <p:cNvSpPr txBox="1"/>
          <p:nvPr/>
        </p:nvSpPr>
        <p:spPr>
          <a:xfrm>
            <a:off x="757083" y="1133479"/>
            <a:ext cx="3736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気づいたこと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F44045F-DC1E-1F4E-F041-47B5464EB7BD}"/>
              </a:ext>
            </a:extLst>
          </p:cNvPr>
          <p:cNvSpPr txBox="1"/>
          <p:nvPr/>
        </p:nvSpPr>
        <p:spPr>
          <a:xfrm>
            <a:off x="113069" y="209455"/>
            <a:ext cx="1017639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ja-JP" altLang="en-US" sz="3200" dirty="0">
                <a:latin typeface="ＭＳ Ｐゴシック"/>
                <a:ea typeface="ＭＳ Ｐゴシック"/>
              </a:rPr>
              <a:t>〇班</a:t>
            </a:r>
            <a:endParaRPr kumimoji="1" lang="ja-JP" altLang="en-US" sz="3200" dirty="0">
              <a:latin typeface="ＭＳ Ｐゴシック"/>
              <a:ea typeface="ＭＳ Ｐゴシック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F869C94-A29D-67E1-DABA-DE7F2F8AC81C}"/>
              </a:ext>
            </a:extLst>
          </p:cNvPr>
          <p:cNvSpPr txBox="1"/>
          <p:nvPr/>
        </p:nvSpPr>
        <p:spPr>
          <a:xfrm>
            <a:off x="835742" y="1809135"/>
            <a:ext cx="10913807" cy="3108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8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8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8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kumimoji="1" lang="en-US" altLang="ja-JP" sz="280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ja-JP" sz="2800"/>
          </a:p>
          <a:p>
            <a:pPr marL="285750" indent="-285750">
              <a:buFont typeface="Wingdings" panose="05000000000000000000" pitchFamily="2" charset="2"/>
              <a:buChar char="l"/>
            </a:pPr>
            <a:endParaRPr kumimoji="1" lang="en-US" altLang="ja-JP" sz="2800"/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ja-JP" sz="2800"/>
          </a:p>
          <a:p>
            <a:pPr marL="285750" indent="-285750">
              <a:buFont typeface="Wingdings" panose="05000000000000000000" pitchFamily="2" charset="2"/>
              <a:buChar char="l"/>
            </a:pPr>
            <a:endParaRPr kumimoji="1" lang="en-US" altLang="ja-JP" sz="2800"/>
          </a:p>
          <a:p>
            <a:endParaRPr lang="en-US" altLang="ja-JP" sz="280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1107943-9E92-8AC9-A4B1-DC651FE4C467}"/>
              </a:ext>
            </a:extLst>
          </p:cNvPr>
          <p:cNvSpPr/>
          <p:nvPr/>
        </p:nvSpPr>
        <p:spPr>
          <a:xfrm>
            <a:off x="835742" y="1809135"/>
            <a:ext cx="10954743" cy="4615961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r>
              <a:rPr kumimoji="1" lang="ja-JP" altLang="en-US" sz="2800" dirty="0">
                <a:solidFill>
                  <a:srgbClr val="000000"/>
                </a:solidFill>
                <a:latin typeface="ＭＳ Ｐゴシック"/>
                <a:ea typeface="ＭＳ Ｐゴシック"/>
              </a:rPr>
              <a:t>・</a:t>
            </a:r>
            <a:endParaRPr kumimoji="1" lang="en-US" altLang="ja-JP" sz="2800" dirty="0">
              <a:solidFill>
                <a:srgbClr val="000000"/>
              </a:solidFill>
              <a:latin typeface="ＭＳ Ｐゴシック"/>
              <a:ea typeface="ＭＳ Ｐゴシック"/>
            </a:endParaRPr>
          </a:p>
          <a:p>
            <a:r>
              <a:rPr kumimoji="1" lang="ja-JP" altLang="en-US" sz="2800" dirty="0">
                <a:solidFill>
                  <a:srgbClr val="000000"/>
                </a:solidFill>
                <a:latin typeface="ＭＳ Ｐゴシック"/>
                <a:ea typeface="ＭＳ Ｐゴシック"/>
              </a:rPr>
              <a:t>・</a:t>
            </a:r>
            <a:endParaRPr lang="en-US" altLang="ja-JP" sz="2800" dirty="0">
              <a:solidFill>
                <a:srgbClr val="000000"/>
              </a:solidFill>
              <a:latin typeface="ＭＳ Ｐゴシック"/>
              <a:ea typeface="ＭＳ Ｐゴシック"/>
            </a:endParaRPr>
          </a:p>
          <a:p>
            <a:r>
              <a:rPr kumimoji="1" lang="ja-JP" altLang="en-US" sz="2800" dirty="0">
                <a:solidFill>
                  <a:srgbClr val="000000"/>
                </a:solidFill>
                <a:latin typeface="ＭＳ Ｐゴシック"/>
                <a:ea typeface="ＭＳ Ｐゴシック"/>
              </a:rPr>
              <a:t>・</a:t>
            </a:r>
            <a:endParaRPr kumimoji="1" lang="en-US" altLang="ja-JP" sz="2800" dirty="0">
              <a:solidFill>
                <a:srgbClr val="000000"/>
              </a:solidFill>
              <a:latin typeface="ＭＳ Ｐゴシック"/>
              <a:ea typeface="ＭＳ Ｐゴシック"/>
            </a:endParaRPr>
          </a:p>
          <a:p>
            <a:endParaRPr kumimoji="1" lang="ja-JP" altLang="en-US" sz="2800" dirty="0">
              <a:solidFill>
                <a:srgbClr val="000000"/>
              </a:solidFill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74627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728bc0fdc52b5e6d067aa5c47e9a9518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53d00d6f3e6be8146a5720eaed4b0c2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5BA9946A-B2AF-4D5D-BA31-5F459CC5FAFF}"/>
</file>

<file path=customXml/itemProps2.xml><?xml version="1.0" encoding="utf-8"?>
<ds:datastoreItem xmlns:ds="http://schemas.openxmlformats.org/officeDocument/2006/customXml" ds:itemID="{C15F187A-6BC0-4E72-93CE-09F1259858F1}"/>
</file>

<file path=customXml/itemProps3.xml><?xml version="1.0" encoding="utf-8"?>
<ds:datastoreItem xmlns:ds="http://schemas.openxmlformats.org/officeDocument/2006/customXml" ds:itemID="{58F6447B-1548-4179-8360-C4020F81E37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ワイド画面</PresentationFormat>
  <Paragraphs>14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ＭＳ Ｐゴシック</vt:lpstr>
      <vt:lpstr>游ゴシック</vt:lpstr>
      <vt:lpstr>游ゴシック Light</vt:lpstr>
      <vt:lpstr>Arial</vt:lpstr>
      <vt:lpstr>Wingdings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2026-02-18T06:19:49Z</dcterms:created>
  <dcterms:modified xsi:type="dcterms:W3CDTF">2026-02-18T06:19:54Z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