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"/>
  </p:notesMasterIdLst>
  <p:sldIdLst>
    <p:sldId id="261" r:id="rId5"/>
    <p:sldId id="256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906"/>
    <a:srgbClr val="E88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4E5379-0554-A2C0-0EE5-CF9B9DE97767}" v="6" dt="2026-01-06T09:07:21.384"/>
    <p1510:client id="{6B92F006-7FB2-FE3A-98B7-BB3084A157F1}" v="1" dt="2026-01-06T07:16:16.570"/>
    <p1510:client id="{7FDA0325-644E-41DC-9685-290CED428056}" v="1" dt="2026-01-06T08:45:33.179"/>
    <p1510:client id="{A75E9929-6E8B-45C2-B7A2-1EA5DDF0AE45}" v="5" dt="2026-01-06T07:01:41.5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9A0B8-D963-427A-827A-D9C417F343A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5B03-6E79-4048-A0E3-C53F89F56C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2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FC5B03-6E79-4048-A0E3-C53F89F56C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6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491039-FFBF-ECE5-BB09-F075F3CF7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7ABD21-CCAF-5720-EA26-2F35F005E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B4FC1A-C62E-58B6-9B68-ED92E316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C10718-264A-0975-391F-618D3064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DCAAE-3761-3800-1B00-78C6904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4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DDCCB-CE5A-1010-0F98-3D297664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E4860-FAD4-89CC-E76F-17EC615BC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89276C-A814-4269-A8E9-282AF736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9A079-E054-BD45-23E6-D6D651654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36F034-B881-7632-31B2-9F270708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5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2A810CB-2B31-EB55-7678-C8D6DD1E2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864E50-10E1-D242-03CA-B7CB7447F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94DA0-4A70-85CE-67F3-B24BA142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9FEFB-079F-AD42-94F8-E0BA0828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F469A1-9FA1-DB17-1910-E9E290E2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1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FA00FB-EE08-AF99-F699-C1F57EB13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0C7A0-E726-F5FE-7AF6-D49E6527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25607F-5B48-2D68-C2FD-344BB915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CDCC1-B6B9-1BE4-ED9E-AFB86313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87B83F-832A-C688-38AE-09E17BAB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79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1A1C66-3C24-F048-BEAF-B93B9E2B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B8EA43-A0B1-7ADE-F4C2-DA4CFE526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5138E-D600-7ED4-4A2D-A27A0B51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387D2-FEC9-7DA4-A9E8-1B7E0EC9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64265-959A-A360-9151-1492CBA1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7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997E4-ADC3-CD35-FAAB-F0D79A7C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6FB7C-7078-E1C1-3EA1-7AAA3A569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545764-A677-8191-7774-A0322E88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732151-32C9-42CB-5A87-E975A68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AC2170-50B8-AAF3-FBD7-1DDBDF89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471829-B4B8-4B3A-5149-E4C9E100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67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C1C250-E329-7EBC-FE7D-60BF5A9FF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85A34-ACAC-BBFE-D081-6658A2636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7EB58B-AE9F-B1C6-8037-30A1D92EB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E297B-FCF2-CDEB-6164-1052D28D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448C2E-60D8-0CF1-B10D-5E3328248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AE7BE-BFE8-90E9-BEA6-323AC6F0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FCCE2F-2014-D03A-26AE-12CCF65C1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C48DA57-036A-09FC-56B5-1CDE784BD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00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10546-16EC-E074-D411-6AE7B43E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DF489C-1FBA-5180-2F8C-7DDD757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A75972-3D1D-B1A7-AAF3-3D4AFC65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D0D9ED-3F77-0E7D-5CF4-8EF77208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1B389-7AA1-EEB4-33EC-712A8288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39734A-8A8D-E79E-360B-1947C267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FEFFE9-3C6E-7EB9-78E1-E4028F90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E27AEF-6C38-EED0-3933-D515E283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C7243-7A1E-DB2D-AAD7-0D8013FA9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EF5B561-8EA9-980F-7B4F-D91BF5482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F0891E-4CA6-A8CF-A361-4E372C0C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A43254-B196-BFA5-2478-E7831B88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F709EF-0478-8D44-0690-AA45E9BF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154A6-016C-2196-498E-07051D21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CA755A-5C48-CBEC-92A2-42BFD9FD1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EE2CA-F6D7-62AE-107D-2D5F8DDDD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47BE79-3667-2EDC-0E76-27AD51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71024-D58E-3550-8F64-AA94FE83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A01A974-B238-BD2D-72D3-EE02C12E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722CF-B7BD-2F7A-A28F-4204D387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9D6E1-F397-633A-2F75-F8D60921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793951-05E6-B269-9494-12E34F464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DD0350-9FFB-4C07-8290-6A258407E446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24783-A77A-EFF6-DE2D-CEB4100B2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47CA4-6666-02C8-BD99-205A9AECD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89FCD-055F-4927-AC67-BB2341576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72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/>
        </p:nvSpPr>
        <p:spPr>
          <a:xfrm>
            <a:off x="2488463" y="2090149"/>
            <a:ext cx="7430948" cy="3257261"/>
          </a:xfrm>
          <a:prstGeom prst="rect">
            <a:avLst/>
          </a:prstGeo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16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カスタマイズの際、ご活用ください</a:t>
            </a:r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sz="216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・グループを解除することでパーツごとに編集することが可能です。</a:t>
            </a:r>
            <a:endParaRPr lang="en-US" altLang="ja-JP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23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0C51AFE-1AA8-4C47-3FC5-9242CAAA621A}"/>
              </a:ext>
            </a:extLst>
          </p:cNvPr>
          <p:cNvGrpSpPr/>
          <p:nvPr/>
        </p:nvGrpSpPr>
        <p:grpSpPr>
          <a:xfrm>
            <a:off x="864968" y="846406"/>
            <a:ext cx="4438904" cy="4925568"/>
            <a:chOff x="864968" y="846406"/>
            <a:chExt cx="4438904" cy="4925568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A8F83BF-C2DD-0E39-7D3B-35896C04E869}"/>
                </a:ext>
              </a:extLst>
            </p:cNvPr>
            <p:cNvSpPr/>
            <p:nvPr/>
          </p:nvSpPr>
          <p:spPr>
            <a:xfrm>
              <a:off x="864968" y="846406"/>
              <a:ext cx="4438904" cy="874776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5F42C87-0849-6C75-748A-418BCD4ABB02}"/>
                </a:ext>
              </a:extLst>
            </p:cNvPr>
            <p:cNvSpPr/>
            <p:nvPr/>
          </p:nvSpPr>
          <p:spPr>
            <a:xfrm>
              <a:off x="864968" y="1721182"/>
              <a:ext cx="4438904" cy="87477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F3DAF1AF-0CB5-1C86-3F72-DF29B6A473C5}"/>
                </a:ext>
              </a:extLst>
            </p:cNvPr>
            <p:cNvSpPr/>
            <p:nvPr/>
          </p:nvSpPr>
          <p:spPr>
            <a:xfrm>
              <a:off x="864968" y="2595958"/>
              <a:ext cx="4438904" cy="8747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94F5FD5-E2C4-3AAA-F020-06BED4C34C43}"/>
                </a:ext>
              </a:extLst>
            </p:cNvPr>
            <p:cNvSpPr/>
            <p:nvPr/>
          </p:nvSpPr>
          <p:spPr>
            <a:xfrm>
              <a:off x="864968" y="3470734"/>
              <a:ext cx="4438904" cy="87477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3277CE73-F528-8E30-4EE4-733BCC347404}"/>
                </a:ext>
              </a:extLst>
            </p:cNvPr>
            <p:cNvSpPr/>
            <p:nvPr/>
          </p:nvSpPr>
          <p:spPr>
            <a:xfrm>
              <a:off x="864968" y="4345510"/>
              <a:ext cx="4438904" cy="1426464"/>
            </a:xfrm>
            <a:prstGeom prst="rect">
              <a:avLst/>
            </a:prstGeom>
            <a:solidFill>
              <a:srgbClr val="FAA90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/>
                <a:t>スタートゾーン</a:t>
              </a: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F55D2BC-F48F-2983-2FFA-ED204D46A220}"/>
                </a:ext>
              </a:extLst>
            </p:cNvPr>
            <p:cNvCxnSpPr/>
            <p:nvPr/>
          </p:nvCxnSpPr>
          <p:spPr>
            <a:xfrm>
              <a:off x="864968" y="4345510"/>
              <a:ext cx="443890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AA0635-E145-9DD1-C866-265AEF4ABF3A}"/>
              </a:ext>
            </a:extLst>
          </p:cNvPr>
          <p:cNvGrpSpPr/>
          <p:nvPr/>
        </p:nvGrpSpPr>
        <p:grpSpPr>
          <a:xfrm>
            <a:off x="7048891" y="846406"/>
            <a:ext cx="4438904" cy="4925568"/>
            <a:chOff x="7048891" y="846406"/>
            <a:chExt cx="4438904" cy="4925568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5583F9-8BA2-5C37-9582-9D793F767753}"/>
                </a:ext>
              </a:extLst>
            </p:cNvPr>
            <p:cNvSpPr/>
            <p:nvPr/>
          </p:nvSpPr>
          <p:spPr>
            <a:xfrm>
              <a:off x="7048891" y="846406"/>
              <a:ext cx="4438904" cy="874776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/>
                <a:t>6</a:t>
              </a:r>
              <a:r>
                <a:rPr kumimoji="1" lang="ja-JP" altLang="en-US"/>
                <a:t>点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3E8BDD4-C270-1F38-7498-901B28DEC0F8}"/>
                </a:ext>
              </a:extLst>
            </p:cNvPr>
            <p:cNvSpPr/>
            <p:nvPr/>
          </p:nvSpPr>
          <p:spPr>
            <a:xfrm>
              <a:off x="7048891" y="1721182"/>
              <a:ext cx="4438904" cy="87477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</a:rPr>
                <a:t>3</a:t>
              </a:r>
              <a:r>
                <a:rPr kumimoji="1" lang="ja-JP" altLang="en-US">
                  <a:solidFill>
                    <a:schemeClr val="tx1"/>
                  </a:solidFill>
                </a:rPr>
                <a:t>点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6AE76DC-0A63-A1DF-6689-DB9FA3AEFA6C}"/>
                </a:ext>
              </a:extLst>
            </p:cNvPr>
            <p:cNvSpPr/>
            <p:nvPr/>
          </p:nvSpPr>
          <p:spPr>
            <a:xfrm>
              <a:off x="7048891" y="2595958"/>
              <a:ext cx="4438904" cy="8747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</a:rPr>
                <a:t>2</a:t>
              </a:r>
              <a:r>
                <a:rPr kumimoji="1" lang="ja-JP" altLang="en-US">
                  <a:solidFill>
                    <a:schemeClr val="tx1"/>
                  </a:solidFill>
                </a:rPr>
                <a:t>点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E44500B-625E-D0DE-5DFC-BEECC4BFBF23}"/>
                </a:ext>
              </a:extLst>
            </p:cNvPr>
            <p:cNvSpPr/>
            <p:nvPr/>
          </p:nvSpPr>
          <p:spPr>
            <a:xfrm>
              <a:off x="7048891" y="3470734"/>
              <a:ext cx="4438904" cy="87477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>
                  <a:solidFill>
                    <a:schemeClr val="tx1"/>
                  </a:solidFill>
                </a:rPr>
                <a:t>1</a:t>
              </a:r>
              <a:r>
                <a:rPr kumimoji="1" lang="ja-JP" altLang="en-US">
                  <a:solidFill>
                    <a:schemeClr val="tx1"/>
                  </a:solidFill>
                </a:rPr>
                <a:t>点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06F37383-F8AF-8627-6103-12DBF28D214F}"/>
                </a:ext>
              </a:extLst>
            </p:cNvPr>
            <p:cNvSpPr/>
            <p:nvPr/>
          </p:nvSpPr>
          <p:spPr>
            <a:xfrm>
              <a:off x="7048891" y="4345510"/>
              <a:ext cx="4438904" cy="1426464"/>
            </a:xfrm>
            <a:prstGeom prst="rect">
              <a:avLst/>
            </a:prstGeom>
            <a:solidFill>
              <a:srgbClr val="FAA90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/>
                <a:t>スタートゾーン</a:t>
              </a:r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39401FB-7F43-121A-EAFF-0E740C771DF9}"/>
                </a:ext>
              </a:extLst>
            </p:cNvPr>
            <p:cNvCxnSpPr/>
            <p:nvPr/>
          </p:nvCxnSpPr>
          <p:spPr>
            <a:xfrm>
              <a:off x="7048891" y="4345510"/>
              <a:ext cx="443890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8B817B9-19C7-1E5E-5234-19B8E31BF125}"/>
              </a:ext>
            </a:extLst>
          </p:cNvPr>
          <p:cNvSpPr txBox="1"/>
          <p:nvPr/>
        </p:nvSpPr>
        <p:spPr>
          <a:xfrm>
            <a:off x="771451" y="355088"/>
            <a:ext cx="3967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点数記載なし版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045E50-756D-EA21-A9C6-F6AA0B6D3408}"/>
              </a:ext>
            </a:extLst>
          </p:cNvPr>
          <p:cNvSpPr txBox="1"/>
          <p:nvPr/>
        </p:nvSpPr>
        <p:spPr>
          <a:xfrm>
            <a:off x="7048891" y="355088"/>
            <a:ext cx="3967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点数記載あり版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A35B4D0-3E67-0C69-338D-19B4B96003B5}"/>
              </a:ext>
            </a:extLst>
          </p:cNvPr>
          <p:cNvSpPr txBox="1"/>
          <p:nvPr/>
        </p:nvSpPr>
        <p:spPr>
          <a:xfrm>
            <a:off x="7655835" y="6580848"/>
            <a:ext cx="4436489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800">
                <a:latin typeface="ＭＳ Ｐゴシック"/>
                <a:ea typeface="ＭＳ Ｐゴシック"/>
              </a:rPr>
              <a:t>参考：「公益財団法人日本フラッグフットボール協会」</a:t>
            </a:r>
            <a:r>
              <a:rPr lang="en-US" altLang="ja-JP" sz="800">
                <a:latin typeface="ＭＳ Ｐゴシック"/>
                <a:ea typeface="ＭＳ Ｐゴシック"/>
              </a:rPr>
              <a:t>https://japanflag.org/</a:t>
            </a:r>
            <a:endParaRPr lang="ja-JP" altLang="en-US" sz="8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6808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CE4958-9566-419B-B8AB-759F85E18AF0}">
  <ds:schemaRefs>
    <ds:schemaRef ds:uri="9240f669-f077-4ccc-9b51-f4d7bb1f72fc"/>
    <ds:schemaRef ds:uri="ceeaadb8-670c-4bbc-bf54-732c07c9b9a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113704-8E16-425C-988B-A45E3E207551}"/>
</file>

<file path=customXml/itemProps3.xml><?xml version="1.0" encoding="utf-8"?>
<ds:datastoreItem xmlns:ds="http://schemas.openxmlformats.org/officeDocument/2006/customXml" ds:itemID="{D5803B51-A2B9-4CE6-ABDE-8DB456156C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2024-11-07T07:23:16Z</dcterms:created>
  <dcterms:modified xsi:type="dcterms:W3CDTF">2026-01-06T09:07:40Z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