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sldIdLst>
    <p:sldId id="261" r:id="rId5"/>
    <p:sldId id="256" r:id="rId6"/>
    <p:sldId id="257" r:id="rId7"/>
    <p:sldId id="258" r:id="rId8"/>
    <p:sldId id="262" r:id="rId9"/>
    <p:sldId id="260" r:id="rId10"/>
    <p:sldId id="259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E88E34"/>
    <a:srgbClr val="000000"/>
    <a:srgbClr val="FAA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282CC6-A223-4B59-9695-706D5FC45E74}" v="112" dt="2026-01-06T12:11:02.992"/>
    <p1510:client id="{EFCF1183-F81F-E6F0-6E3A-77BB2D75BF91}" v="3" dt="2026-01-07T00:43:22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39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6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FE3A-58D2-CBC1-F65F-4EAC5D05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9EC3832-A094-D9FF-9C9C-AEA81D2C4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9FE3A4-86CB-EF9A-8669-B9396E6F0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5C6242-45BA-D742-389B-E6A7ADF7D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477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FE3A-58D2-CBC1-F65F-4EAC5D05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9EC3832-A094-D9FF-9C9C-AEA81D2C4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9FE3A4-86CB-EF9A-8669-B9396E6F0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5C6242-45BA-D742-389B-E6A7ADF7D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61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05451-716E-B221-7AAB-34BE9C06C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B424098-E430-E56D-6790-FC6D9F1DC7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6E4CB5E-FE87-428F-57CC-931E750B21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8A5A3F-1D57-52BB-C80C-C9D3B0FE2D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251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3F171-8EF7-F916-6955-467B53920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1DACCBE-DB9E-46E5-2C5C-B880A7A27F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DCE19B-C5B1-BCEA-5392-DAFAE075E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44C7A70-96BD-2BB0-69DD-99F13495CD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884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B5A73-7297-432C-4553-CBFD681D4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73BFD00-6066-8390-629B-2BD4DADFC1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B3D5EDD-739F-DA18-40F6-CAEAE8BC3C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8CC45D-D8A2-D23A-23ED-31A9D084F1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47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カスタマイズの際、ご活用ください</a:t>
            </a: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     ・画像以外のオブジェクトは、グループを解除することでパーツごとに</a:t>
            </a:r>
            <a:b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</a:b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　　　編集することが可能です。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A35B4D0-3E67-0C69-338D-19B4B96003B5}"/>
              </a:ext>
            </a:extLst>
          </p:cNvPr>
          <p:cNvSpPr txBox="1"/>
          <p:nvPr/>
        </p:nvSpPr>
        <p:spPr>
          <a:xfrm>
            <a:off x="8130402" y="6562755"/>
            <a:ext cx="400628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参考：「公益財団法人日本バスケットボール協会」</a:t>
            </a:r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http://www.jap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a</a:t>
            </a:r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nbasketball.jp</a:t>
            </a:r>
            <a:endParaRPr lang="ja-JP" altLang="en-US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B354AF3-4DFA-3532-795A-83CB6727CFBD}"/>
              </a:ext>
            </a:extLst>
          </p:cNvPr>
          <p:cNvGrpSpPr/>
          <p:nvPr/>
        </p:nvGrpSpPr>
        <p:grpSpPr>
          <a:xfrm>
            <a:off x="-1084950" y="542544"/>
            <a:ext cx="14292448" cy="5658154"/>
            <a:chOff x="-1084950" y="542544"/>
            <a:chExt cx="14292448" cy="5658154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0AABD6A-CD58-E1BE-80E5-BA74E7F82DCF}"/>
                </a:ext>
              </a:extLst>
            </p:cNvPr>
            <p:cNvGrpSpPr/>
            <p:nvPr/>
          </p:nvGrpSpPr>
          <p:grpSpPr>
            <a:xfrm>
              <a:off x="-1084950" y="548640"/>
              <a:ext cx="14292448" cy="5652058"/>
              <a:chOff x="-1023990" y="548640"/>
              <a:chExt cx="14292448" cy="5652058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4A705FFE-2A74-BA26-B130-5829EE34629D}"/>
                  </a:ext>
                </a:extLst>
              </p:cNvPr>
              <p:cNvSpPr/>
              <p:nvPr/>
            </p:nvSpPr>
            <p:spPr>
              <a:xfrm>
                <a:off x="1116623" y="615462"/>
                <a:ext cx="10046677" cy="5503398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29A96026-2F9D-AA74-12B8-DB5D31430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960" y="548640"/>
                <a:ext cx="0" cy="5652058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049D9BB8-8184-9D6D-0002-9BCF8FE265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97536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39210ABA-A925-EAD2-8983-0B3242D0AA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578358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B2B4B434-7508-35E1-591A-5590C4103E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3" y="97536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A42B3B81-B54D-6A91-E7E7-002EC18DF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2" y="578358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03DC5BD9-B738-A163-2419-2B2D79B5F28D}"/>
                  </a:ext>
                </a:extLst>
              </p:cNvPr>
              <p:cNvSpPr/>
              <p:nvPr/>
            </p:nvSpPr>
            <p:spPr>
              <a:xfrm>
                <a:off x="5509260" y="2758440"/>
                <a:ext cx="1295400" cy="1303019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弧 19">
                <a:extLst>
                  <a:ext uri="{FF2B5EF4-FFF2-40B4-BE49-F238E27FC236}">
                    <a16:creationId xmlns:a16="http://schemas.microsoft.com/office/drawing/2014/main" id="{61E07FFA-8567-BE05-67C5-6608BEF244A8}"/>
                  </a:ext>
                </a:extLst>
              </p:cNvPr>
              <p:cNvSpPr/>
              <p:nvPr/>
            </p:nvSpPr>
            <p:spPr>
              <a:xfrm>
                <a:off x="2455168" y="2720339"/>
                <a:ext cx="1424936" cy="1341120"/>
              </a:xfrm>
              <a:prstGeom prst="arc">
                <a:avLst>
                  <a:gd name="adj1" fmla="val 16371113"/>
                  <a:gd name="adj2" fmla="val 5203595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弧 21">
                <a:extLst>
                  <a:ext uri="{FF2B5EF4-FFF2-40B4-BE49-F238E27FC236}">
                    <a16:creationId xmlns:a16="http://schemas.microsoft.com/office/drawing/2014/main" id="{03BCCAAF-A3B1-5DCA-03D3-AC9B5E028889}"/>
                  </a:ext>
                </a:extLst>
              </p:cNvPr>
              <p:cNvSpPr/>
              <p:nvPr/>
            </p:nvSpPr>
            <p:spPr>
              <a:xfrm rot="10800000">
                <a:off x="8434870" y="2704109"/>
                <a:ext cx="1424936" cy="1341120"/>
              </a:xfrm>
              <a:prstGeom prst="arc">
                <a:avLst>
                  <a:gd name="adj1" fmla="val 16706496"/>
                  <a:gd name="adj2" fmla="val 4938315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A8C68A96-B0DA-3E4A-A3D4-9891617AE9AF}"/>
                  </a:ext>
                </a:extLst>
              </p:cNvPr>
              <p:cNvSpPr/>
              <p:nvPr/>
            </p:nvSpPr>
            <p:spPr>
              <a:xfrm>
                <a:off x="1264920" y="2918460"/>
                <a:ext cx="929640" cy="914399"/>
              </a:xfrm>
              <a:prstGeom prst="arc">
                <a:avLst>
                  <a:gd name="adj1" fmla="val 16150955"/>
                  <a:gd name="adj2" fmla="val 5419468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241CA949-679F-36BE-D84B-2201E7C9A8C0}"/>
                  </a:ext>
                </a:extLst>
              </p:cNvPr>
              <p:cNvGrpSpPr/>
              <p:nvPr/>
            </p:nvGrpSpPr>
            <p:grpSpPr>
              <a:xfrm>
                <a:off x="1589080" y="3058551"/>
                <a:ext cx="230261" cy="637149"/>
                <a:chOff x="1589080" y="3058551"/>
                <a:chExt cx="230261" cy="637149"/>
              </a:xfrm>
            </p:grpSpPr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35038F77-AC59-20BD-FF23-6FB7B78BC2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0591" y="3058551"/>
                  <a:ext cx="0" cy="63714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コネクタ 51">
                  <a:extLst>
                    <a:ext uri="{FF2B5EF4-FFF2-40B4-BE49-F238E27FC236}">
                      <a16:creationId xmlns:a16="http://schemas.microsoft.com/office/drawing/2014/main" id="{AEAA71EF-89E5-3533-3BD5-5A80F3C0EC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9080" y="3374669"/>
                  <a:ext cx="81966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AC730EB1-C435-1724-3318-95BB85AB0F7B}"/>
                    </a:ext>
                  </a:extLst>
                </p:cNvPr>
                <p:cNvSpPr/>
                <p:nvPr/>
              </p:nvSpPr>
              <p:spPr>
                <a:xfrm>
                  <a:off x="1661348" y="3299034"/>
                  <a:ext cx="157993" cy="164256"/>
                </a:xfrm>
                <a:prstGeom prst="ellipse">
                  <a:avLst/>
                </a:prstGeom>
                <a:noFill/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円弧 65">
                <a:extLst>
                  <a:ext uri="{FF2B5EF4-FFF2-40B4-BE49-F238E27FC236}">
                    <a16:creationId xmlns:a16="http://schemas.microsoft.com/office/drawing/2014/main" id="{05AFA84F-54CB-1A29-2F08-9E860BBEA2F0}"/>
                  </a:ext>
                </a:extLst>
              </p:cNvPr>
              <p:cNvSpPr/>
              <p:nvPr/>
            </p:nvSpPr>
            <p:spPr>
              <a:xfrm rot="10800000">
                <a:off x="8191362" y="871728"/>
                <a:ext cx="5077096" cy="5010912"/>
              </a:xfrm>
              <a:prstGeom prst="arc">
                <a:avLst>
                  <a:gd name="adj1" fmla="val 17189371"/>
                  <a:gd name="adj2" fmla="val 4412226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弧 67">
                <a:extLst>
                  <a:ext uri="{FF2B5EF4-FFF2-40B4-BE49-F238E27FC236}">
                    <a16:creationId xmlns:a16="http://schemas.microsoft.com/office/drawing/2014/main" id="{2638A846-5895-DC9E-15B9-96EAD6420E19}"/>
                  </a:ext>
                </a:extLst>
              </p:cNvPr>
              <p:cNvSpPr/>
              <p:nvPr/>
            </p:nvSpPr>
            <p:spPr>
              <a:xfrm>
                <a:off x="-1023990" y="884454"/>
                <a:ext cx="5146545" cy="4998186"/>
              </a:xfrm>
              <a:prstGeom prst="arc">
                <a:avLst>
                  <a:gd name="adj1" fmla="val 17146927"/>
                  <a:gd name="adj2" fmla="val 4440224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030E430-D42C-A9F3-CB81-195C941005B9}"/>
                  </a:ext>
                </a:extLst>
              </p:cNvPr>
              <p:cNvGrpSpPr/>
              <p:nvPr/>
            </p:nvGrpSpPr>
            <p:grpSpPr>
              <a:xfrm>
                <a:off x="1116623" y="2440230"/>
                <a:ext cx="2091398" cy="1890125"/>
                <a:chOff x="1116623" y="2440230"/>
                <a:chExt cx="2091398" cy="1890125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D993FA51-52DD-15D9-7FC8-ED4A7B2936EC}"/>
                    </a:ext>
                  </a:extLst>
                </p:cNvPr>
                <p:cNvSpPr/>
                <p:nvPr/>
              </p:nvSpPr>
              <p:spPr>
                <a:xfrm>
                  <a:off x="1116623" y="2497380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849CC227-BB41-9FCD-1CD9-64CBAD5BBF17}"/>
                    </a:ext>
                  </a:extLst>
                </p:cNvPr>
                <p:cNvCxnSpPr>
                  <a:cxnSpLocks/>
                  <a:endCxn id="28" idx="0"/>
                </p:cNvCxnSpPr>
                <p:nvPr/>
              </p:nvCxnSpPr>
              <p:spPr>
                <a:xfrm>
                  <a:off x="1605831" y="2918460"/>
                  <a:ext cx="117387" cy="45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E704EC83-A7B2-1D7D-7BD3-A041AC9DED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2353" y="3832814"/>
                  <a:ext cx="117387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97411E4A-B5C8-72CA-CA3F-4EA96A5DA1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8949" y="2440230"/>
                  <a:ext cx="0" cy="4190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1361CF06-151D-CB0D-FE1C-2F80AF26E8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2440230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5ECBB0D1-FEF8-E52B-2AED-A010FD311C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2440230"/>
                  <a:ext cx="0" cy="69163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CBB7C081-36A5-E12E-8C7B-12AA1E9D6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2464994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C254E0A7-E9AB-8E6D-4231-67A15784A5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4297604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3BB94F2C-095E-D08E-35BD-A3F60EA846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2759" y="4288446"/>
                  <a:ext cx="0" cy="4190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2135D2B8-CC48-B23B-13C5-9370DD71F6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4280535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FE91BBAF-863C-F6A3-D98D-96A035F5CB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4274820"/>
                  <a:ext cx="0" cy="55244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A82AC553-BB2E-F497-A2A4-47BAB4C98854}"/>
                  </a:ext>
                </a:extLst>
              </p:cNvPr>
              <p:cNvGrpSpPr/>
              <p:nvPr/>
            </p:nvGrpSpPr>
            <p:grpSpPr>
              <a:xfrm>
                <a:off x="10156229" y="2926035"/>
                <a:ext cx="929640" cy="914399"/>
                <a:chOff x="10156229" y="2926035"/>
                <a:chExt cx="929640" cy="914399"/>
              </a:xfrm>
            </p:grpSpPr>
            <p:sp>
              <p:nvSpPr>
                <p:cNvPr id="48" name="円弧 47">
                  <a:extLst>
                    <a:ext uri="{FF2B5EF4-FFF2-40B4-BE49-F238E27FC236}">
                      <a16:creationId xmlns:a16="http://schemas.microsoft.com/office/drawing/2014/main" id="{BF27E53F-7FEB-0BBC-6397-C8694B033A08}"/>
                    </a:ext>
                  </a:extLst>
                </p:cNvPr>
                <p:cNvSpPr/>
                <p:nvPr/>
              </p:nvSpPr>
              <p:spPr>
                <a:xfrm rot="10800000">
                  <a:off x="10156229" y="2926035"/>
                  <a:ext cx="929640" cy="914399"/>
                </a:xfrm>
                <a:prstGeom prst="arc">
                  <a:avLst>
                    <a:gd name="adj1" fmla="val 16150955"/>
                    <a:gd name="adj2" fmla="val 5419468"/>
                  </a:avLst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A552E7F2-1644-5710-15C8-85AC2A6372CB}"/>
                    </a:ext>
                  </a:extLst>
                </p:cNvPr>
                <p:cNvGrpSpPr/>
                <p:nvPr/>
              </p:nvGrpSpPr>
              <p:grpSpPr>
                <a:xfrm rot="10800000">
                  <a:off x="10519448" y="3062587"/>
                  <a:ext cx="230261" cy="637149"/>
                  <a:chOff x="1589080" y="3058551"/>
                  <a:chExt cx="230261" cy="637149"/>
                </a:xfrm>
              </p:grpSpPr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7CDF6A32-DEAD-9EC0-E06D-5FACE5FF99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0591" y="3058551"/>
                    <a:ext cx="0" cy="637149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直線コネクタ 63">
                    <a:extLst>
                      <a:ext uri="{FF2B5EF4-FFF2-40B4-BE49-F238E27FC236}">
                        <a16:creationId xmlns:a16="http://schemas.microsoft.com/office/drawing/2014/main" id="{8A66BC92-4335-0D19-AE3C-03FF036C68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89080" y="3374669"/>
                    <a:ext cx="81966" cy="0"/>
                  </a:xfrm>
                  <a:prstGeom prst="line">
                    <a:avLst/>
                  </a:prstGeom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42A331F2-69D2-52BE-EDED-646A672F496B}"/>
                      </a:ext>
                    </a:extLst>
                  </p:cNvPr>
                  <p:cNvSpPr/>
                  <p:nvPr/>
                </p:nvSpPr>
                <p:spPr>
                  <a:xfrm>
                    <a:off x="1661348" y="3299034"/>
                    <a:ext cx="157993" cy="164256"/>
                  </a:xfrm>
                  <a:prstGeom prst="ellipse">
                    <a:avLst/>
                  </a:prstGeom>
                  <a:noFill/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1F857805-2B76-A29D-175F-5BD930D2D5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05051" y="2926080"/>
                  <a:ext cx="117387" cy="45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>
                  <a:extLst>
                    <a:ext uri="{FF2B5EF4-FFF2-40B4-BE49-F238E27FC236}">
                      <a16:creationId xmlns:a16="http://schemas.microsoft.com/office/drawing/2014/main" id="{729CB398-6BFF-4682-F05F-E1A4C1CA0E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11573" y="3840434"/>
                  <a:ext cx="117387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F07CA1D-B96A-569E-4285-1F86336BEDCE}"/>
                  </a:ext>
                </a:extLst>
              </p:cNvPr>
              <p:cNvGrpSpPr/>
              <p:nvPr/>
            </p:nvGrpSpPr>
            <p:grpSpPr>
              <a:xfrm>
                <a:off x="9069361" y="2437690"/>
                <a:ext cx="2091398" cy="1880794"/>
                <a:chOff x="9069361" y="2437690"/>
                <a:chExt cx="2091398" cy="1880794"/>
              </a:xfrm>
            </p:grpSpPr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464975F2-2368-6B98-035E-627ACC58A60D}"/>
                    </a:ext>
                  </a:extLst>
                </p:cNvPr>
                <p:cNvSpPr/>
                <p:nvPr/>
              </p:nvSpPr>
              <p:spPr>
                <a:xfrm>
                  <a:off x="9069361" y="2482139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4A2D175F-72E5-EBC4-B70C-91D0FFA80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2461110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6B2B7644-8CC6-2659-2B29-4B17F454A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4297604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07D29B0C-00DF-D8BD-00CF-A5D7B9DF97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50709" y="2440230"/>
                  <a:ext cx="0" cy="4190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F0D28457-11B0-413E-05D0-087E08490E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2679" y="2437690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C8B2472B-2B41-D800-FBC4-E68C5C03E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84804" y="2439519"/>
                  <a:ext cx="0" cy="57861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線コネクタ 102">
                  <a:extLst>
                    <a:ext uri="{FF2B5EF4-FFF2-40B4-BE49-F238E27FC236}">
                      <a16:creationId xmlns:a16="http://schemas.microsoft.com/office/drawing/2014/main" id="{64DA2465-53FF-1485-5A94-69D09E8B2A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45178" y="4268953"/>
                  <a:ext cx="0" cy="4699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09BCE870-5AC6-0381-0632-CD0AC9990C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95059" y="4266414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AABD1812-9B60-CB75-0A11-1B3F668069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7184" y="4260623"/>
                  <a:ext cx="0" cy="57861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66A370AA-C28A-7248-4392-B1F057450A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1595" y="548640"/>
              <a:ext cx="0" cy="6682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12085AE-AC2F-9C1B-94AA-A505663A54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3723" y="542544"/>
              <a:ext cx="0" cy="6682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D43F6071-9078-435D-B1BC-E9299564FE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0800" y="6124691"/>
              <a:ext cx="0" cy="6682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A1054BC-550B-CA0F-3822-B85CD97E9B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2400" y="6118595"/>
              <a:ext cx="0" cy="6682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08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8157F9-B900-4CD3-8117-9ED6EE3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A3AB3F-305B-6A24-98AE-C0E3049E7E8A}"/>
              </a:ext>
            </a:extLst>
          </p:cNvPr>
          <p:cNvSpPr txBox="1"/>
          <p:nvPr/>
        </p:nvSpPr>
        <p:spPr>
          <a:xfrm>
            <a:off x="8130402" y="6562755"/>
            <a:ext cx="400628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参考：「公益財団法人日本バスケットボール協会」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http://www.jap</a:t>
            </a:r>
            <a:r>
              <a:rPr lang="en-US" alt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a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nbasketball.jp</a:t>
            </a:r>
            <a:endParaRPr lang="ja-JP" altLang="en-US" sz="80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AC588C5-E2AB-DCAA-6375-B04F7199F076}"/>
              </a:ext>
            </a:extLst>
          </p:cNvPr>
          <p:cNvGrpSpPr/>
          <p:nvPr/>
        </p:nvGrpSpPr>
        <p:grpSpPr>
          <a:xfrm>
            <a:off x="-1084950" y="542544"/>
            <a:ext cx="14292448" cy="5658154"/>
            <a:chOff x="-1084950" y="542544"/>
            <a:chExt cx="14292448" cy="565815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2A3969D-2C7C-4E65-F168-BA64CFF523C0}"/>
                </a:ext>
              </a:extLst>
            </p:cNvPr>
            <p:cNvGrpSpPr/>
            <p:nvPr/>
          </p:nvGrpSpPr>
          <p:grpSpPr>
            <a:xfrm>
              <a:off x="-1084950" y="548640"/>
              <a:ext cx="14292448" cy="5652058"/>
              <a:chOff x="-1023990" y="548640"/>
              <a:chExt cx="14292448" cy="5652058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3FD82AEA-B44E-3FA3-D228-A09FC0F1A01E}"/>
                  </a:ext>
                </a:extLst>
              </p:cNvPr>
              <p:cNvSpPr/>
              <p:nvPr/>
            </p:nvSpPr>
            <p:spPr>
              <a:xfrm>
                <a:off x="1116623" y="615462"/>
                <a:ext cx="10046677" cy="5503398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2AF61A9E-176F-6845-62C9-6B742B72AE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960" y="548640"/>
                <a:ext cx="0" cy="565205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1EA71C4-237D-76FC-6C39-D1803AFC9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97536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1F7E93C-BD08-1074-BEAA-BB28CE2178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578358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45ED9532-4C40-EBE9-F7F4-7AFC52AE1F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3" y="97536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DDA5B5B-F745-19CD-D763-9F6F512D02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2" y="578358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28837072-5E16-4432-4B73-77B1DF3FC7E7}"/>
                  </a:ext>
                </a:extLst>
              </p:cNvPr>
              <p:cNvSpPr/>
              <p:nvPr/>
            </p:nvSpPr>
            <p:spPr>
              <a:xfrm>
                <a:off x="5509260" y="2758440"/>
                <a:ext cx="1295400" cy="1303019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弧 44">
                <a:extLst>
                  <a:ext uri="{FF2B5EF4-FFF2-40B4-BE49-F238E27FC236}">
                    <a16:creationId xmlns:a16="http://schemas.microsoft.com/office/drawing/2014/main" id="{AF6CC550-D882-4BC8-FC03-A57648BC1C4B}"/>
                  </a:ext>
                </a:extLst>
              </p:cNvPr>
              <p:cNvSpPr/>
              <p:nvPr/>
            </p:nvSpPr>
            <p:spPr>
              <a:xfrm>
                <a:off x="2455168" y="2720339"/>
                <a:ext cx="1424936" cy="1341120"/>
              </a:xfrm>
              <a:prstGeom prst="arc">
                <a:avLst>
                  <a:gd name="adj1" fmla="val 16371113"/>
                  <a:gd name="adj2" fmla="val 5203595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弧 63">
                <a:extLst>
                  <a:ext uri="{FF2B5EF4-FFF2-40B4-BE49-F238E27FC236}">
                    <a16:creationId xmlns:a16="http://schemas.microsoft.com/office/drawing/2014/main" id="{ADB08DDD-FDB4-4FF9-F3D3-8341677D027F}"/>
                  </a:ext>
                </a:extLst>
              </p:cNvPr>
              <p:cNvSpPr/>
              <p:nvPr/>
            </p:nvSpPr>
            <p:spPr>
              <a:xfrm rot="10800000">
                <a:off x="8434870" y="2704109"/>
                <a:ext cx="1424936" cy="1341120"/>
              </a:xfrm>
              <a:prstGeom prst="arc">
                <a:avLst>
                  <a:gd name="adj1" fmla="val 16706496"/>
                  <a:gd name="adj2" fmla="val 4938315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弧 64">
                <a:extLst>
                  <a:ext uri="{FF2B5EF4-FFF2-40B4-BE49-F238E27FC236}">
                    <a16:creationId xmlns:a16="http://schemas.microsoft.com/office/drawing/2014/main" id="{AE0AAFA0-1894-CAF1-4DB9-5D4AABE65AE3}"/>
                  </a:ext>
                </a:extLst>
              </p:cNvPr>
              <p:cNvSpPr/>
              <p:nvPr/>
            </p:nvSpPr>
            <p:spPr>
              <a:xfrm>
                <a:off x="1264920" y="2918460"/>
                <a:ext cx="929640" cy="914399"/>
              </a:xfrm>
              <a:prstGeom prst="arc">
                <a:avLst>
                  <a:gd name="adj1" fmla="val 16150955"/>
                  <a:gd name="adj2" fmla="val 5419468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7F598A3-8192-1BFC-52F6-E32B65D6C073}"/>
                  </a:ext>
                </a:extLst>
              </p:cNvPr>
              <p:cNvGrpSpPr/>
              <p:nvPr/>
            </p:nvGrpSpPr>
            <p:grpSpPr>
              <a:xfrm>
                <a:off x="1589080" y="3058551"/>
                <a:ext cx="230261" cy="637149"/>
                <a:chOff x="1589080" y="3058551"/>
                <a:chExt cx="230261" cy="637149"/>
              </a:xfrm>
            </p:grpSpPr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C1D7949C-0BDE-0F08-30CF-06E781DE57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0591" y="3058551"/>
                  <a:ext cx="0" cy="63714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>
                  <a:extLst>
                    <a:ext uri="{FF2B5EF4-FFF2-40B4-BE49-F238E27FC236}">
                      <a16:creationId xmlns:a16="http://schemas.microsoft.com/office/drawing/2014/main" id="{BFDDC2C6-4B0D-23B7-DFB5-3746E477BA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9080" y="3374669"/>
                  <a:ext cx="81966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DCDD30B1-ED2A-D182-A123-6FAF0F0A22D3}"/>
                    </a:ext>
                  </a:extLst>
                </p:cNvPr>
                <p:cNvSpPr/>
                <p:nvPr/>
              </p:nvSpPr>
              <p:spPr>
                <a:xfrm>
                  <a:off x="1661348" y="3299034"/>
                  <a:ext cx="157993" cy="164256"/>
                </a:xfrm>
                <a:prstGeom prst="ellipse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円弧 66">
                <a:extLst>
                  <a:ext uri="{FF2B5EF4-FFF2-40B4-BE49-F238E27FC236}">
                    <a16:creationId xmlns:a16="http://schemas.microsoft.com/office/drawing/2014/main" id="{986F620E-EF5B-A264-B021-04DF55FFE30E}"/>
                  </a:ext>
                </a:extLst>
              </p:cNvPr>
              <p:cNvSpPr/>
              <p:nvPr/>
            </p:nvSpPr>
            <p:spPr>
              <a:xfrm rot="10800000">
                <a:off x="8191362" y="871728"/>
                <a:ext cx="5077096" cy="5010912"/>
              </a:xfrm>
              <a:prstGeom prst="arc">
                <a:avLst>
                  <a:gd name="adj1" fmla="val 17189371"/>
                  <a:gd name="adj2" fmla="val 4412226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弧 67">
                <a:extLst>
                  <a:ext uri="{FF2B5EF4-FFF2-40B4-BE49-F238E27FC236}">
                    <a16:creationId xmlns:a16="http://schemas.microsoft.com/office/drawing/2014/main" id="{07266C82-A408-86E1-18DF-A37BD041A5E6}"/>
                  </a:ext>
                </a:extLst>
              </p:cNvPr>
              <p:cNvSpPr/>
              <p:nvPr/>
            </p:nvSpPr>
            <p:spPr>
              <a:xfrm>
                <a:off x="-1023990" y="884454"/>
                <a:ext cx="5146545" cy="4998186"/>
              </a:xfrm>
              <a:prstGeom prst="arc">
                <a:avLst>
                  <a:gd name="adj1" fmla="val 17146927"/>
                  <a:gd name="adj2" fmla="val 4440224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1D632C2-5D86-AF95-45B3-35F04B3CA66B}"/>
                  </a:ext>
                </a:extLst>
              </p:cNvPr>
              <p:cNvGrpSpPr/>
              <p:nvPr/>
            </p:nvGrpSpPr>
            <p:grpSpPr>
              <a:xfrm>
                <a:off x="1116623" y="2440230"/>
                <a:ext cx="2091398" cy="1890125"/>
                <a:chOff x="1116623" y="2440230"/>
                <a:chExt cx="2091398" cy="1890125"/>
              </a:xfrm>
            </p:grpSpPr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C27CD16D-01F0-0CC5-5FA4-6C64587E703A}"/>
                    </a:ext>
                  </a:extLst>
                </p:cNvPr>
                <p:cNvSpPr/>
                <p:nvPr/>
              </p:nvSpPr>
              <p:spPr>
                <a:xfrm>
                  <a:off x="1116623" y="2497380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CD215BB5-9D4C-30B8-443A-9BB0CA5C4593}"/>
                    </a:ext>
                  </a:extLst>
                </p:cNvPr>
                <p:cNvCxnSpPr>
                  <a:cxnSpLocks/>
                  <a:endCxn id="65" idx="0"/>
                </p:cNvCxnSpPr>
                <p:nvPr/>
              </p:nvCxnSpPr>
              <p:spPr>
                <a:xfrm>
                  <a:off x="1605831" y="2918460"/>
                  <a:ext cx="117387" cy="4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8A679C5B-9D6E-ACCE-E7DF-10C82C361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2353" y="3832814"/>
                  <a:ext cx="117387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B0907016-35EC-2A2E-7CC1-8C225AACF0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8949" y="2440230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883A599B-6967-4327-EC0B-D3D37CF493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2440230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5FC0281A-9DAC-3F78-DD65-D3D47B9C4C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2440230"/>
                  <a:ext cx="0" cy="69163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15F0C8AB-FB82-72BC-27E7-6BC3D76D0C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246499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D63E1CEA-FD6F-46B3-0A53-A5DE958B37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429760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1EB81310-EBF8-EE50-0198-C50F4F1C1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2759" y="4288446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9971BA58-F6CA-6852-8252-9FC84EBF4C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4280535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2EC62E22-BBD3-191E-DAA1-91B2E9ECC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4274820"/>
                  <a:ext cx="0" cy="55244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0CDA945-DE29-A82F-551B-E0A0446F7C4D}"/>
                  </a:ext>
                </a:extLst>
              </p:cNvPr>
              <p:cNvGrpSpPr/>
              <p:nvPr/>
            </p:nvGrpSpPr>
            <p:grpSpPr>
              <a:xfrm>
                <a:off x="10156229" y="2926035"/>
                <a:ext cx="929640" cy="914399"/>
                <a:chOff x="10156229" y="2926035"/>
                <a:chExt cx="929640" cy="914399"/>
              </a:xfrm>
            </p:grpSpPr>
            <p:sp>
              <p:nvSpPr>
                <p:cNvPr id="81" name="円弧 80">
                  <a:extLst>
                    <a:ext uri="{FF2B5EF4-FFF2-40B4-BE49-F238E27FC236}">
                      <a16:creationId xmlns:a16="http://schemas.microsoft.com/office/drawing/2014/main" id="{11A60122-AA61-A120-0739-4A9F323D9E93}"/>
                    </a:ext>
                  </a:extLst>
                </p:cNvPr>
                <p:cNvSpPr/>
                <p:nvPr/>
              </p:nvSpPr>
              <p:spPr>
                <a:xfrm rot="10800000">
                  <a:off x="10156229" y="2926035"/>
                  <a:ext cx="929640" cy="914399"/>
                </a:xfrm>
                <a:prstGeom prst="arc">
                  <a:avLst>
                    <a:gd name="adj1" fmla="val 16150955"/>
                    <a:gd name="adj2" fmla="val 5419468"/>
                  </a:avLst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2472BEA-832A-D998-F638-D89B751B5330}"/>
                    </a:ext>
                  </a:extLst>
                </p:cNvPr>
                <p:cNvGrpSpPr/>
                <p:nvPr/>
              </p:nvGrpSpPr>
              <p:grpSpPr>
                <a:xfrm rot="10800000">
                  <a:off x="10519448" y="3062587"/>
                  <a:ext cx="230261" cy="637149"/>
                  <a:chOff x="1589080" y="3058551"/>
                  <a:chExt cx="230261" cy="637149"/>
                </a:xfrm>
              </p:grpSpPr>
              <p:cxnSp>
                <p:nvCxnSpPr>
                  <p:cNvPr id="85" name="直線コネクタ 84">
                    <a:extLst>
                      <a:ext uri="{FF2B5EF4-FFF2-40B4-BE49-F238E27FC236}">
                        <a16:creationId xmlns:a16="http://schemas.microsoft.com/office/drawing/2014/main" id="{9E42AB2F-6835-1DFB-29B4-DD76D3B0B6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0591" y="3058551"/>
                    <a:ext cx="0" cy="637149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直線コネクタ 85">
                    <a:extLst>
                      <a:ext uri="{FF2B5EF4-FFF2-40B4-BE49-F238E27FC236}">
                        <a16:creationId xmlns:a16="http://schemas.microsoft.com/office/drawing/2014/main" id="{966E584A-DCB6-4D76-7D33-EBDCCB6DA2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89080" y="3374669"/>
                    <a:ext cx="81966" cy="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358E5E85-8A87-9314-CB45-29D69D191186}"/>
                      </a:ext>
                    </a:extLst>
                  </p:cNvPr>
                  <p:cNvSpPr/>
                  <p:nvPr/>
                </p:nvSpPr>
                <p:spPr>
                  <a:xfrm>
                    <a:off x="1661348" y="3299034"/>
                    <a:ext cx="157993" cy="16425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AA3DA981-E864-F1EA-B0F5-E64B8DBCC2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05051" y="2926080"/>
                  <a:ext cx="117387" cy="4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2C33B2C6-6C2F-A09A-5205-DE9859BC1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11573" y="3840434"/>
                  <a:ext cx="117387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FB020E6C-C8AB-AD06-06B1-4CB2C6DD066B}"/>
                  </a:ext>
                </a:extLst>
              </p:cNvPr>
              <p:cNvGrpSpPr/>
              <p:nvPr/>
            </p:nvGrpSpPr>
            <p:grpSpPr>
              <a:xfrm>
                <a:off x="9069361" y="2437690"/>
                <a:ext cx="2091398" cy="1880794"/>
                <a:chOff x="9069361" y="2437690"/>
                <a:chExt cx="2091398" cy="1880794"/>
              </a:xfrm>
            </p:grpSpPr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5EE44AEE-51C9-E158-C383-3807E0D0B5A7}"/>
                    </a:ext>
                  </a:extLst>
                </p:cNvPr>
                <p:cNvSpPr/>
                <p:nvPr/>
              </p:nvSpPr>
              <p:spPr>
                <a:xfrm>
                  <a:off x="9069361" y="2482139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9BCD7B0A-AE1E-1C7B-DD6A-342CB56B8A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2461110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3AA35BF0-9BCD-6B95-4C71-F88F1B33C4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429760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B4451590-D2B2-2AEA-77F2-E3A448B547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50709" y="2440230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B6FC62A0-8F6F-D940-FD88-65094F51C3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2679" y="2437690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>
                  <a:extLst>
                    <a:ext uri="{FF2B5EF4-FFF2-40B4-BE49-F238E27FC236}">
                      <a16:creationId xmlns:a16="http://schemas.microsoft.com/office/drawing/2014/main" id="{7AF8B866-E963-955D-4DA7-6D18F59706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84804" y="2439519"/>
                  <a:ext cx="0" cy="5786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D4345C03-546B-ADF0-4153-2E8FF94E5C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45178" y="4268953"/>
                  <a:ext cx="0" cy="4699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8E024B48-B05F-C537-3612-FE49CC2EC9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95059" y="4266414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4F802C1D-1C0C-BADA-9E1B-FAF8E23CB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7184" y="4260623"/>
                  <a:ext cx="0" cy="5786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8CDACD7D-A812-01F9-BECC-C956CC04DD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1595" y="548640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7E742AE9-2AC1-6AC4-7BAC-F689685C76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3723" y="542544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4A2245E6-6D87-605A-5E3D-07A60A7E98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0800" y="6124691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71330FB5-72A1-A49C-0CA9-E6E3CDD516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2400" y="6118595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828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8157F9-B900-4CD3-8117-9ED6EE3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4F8356A-6674-D655-1632-AF9F4D3BFF42}"/>
              </a:ext>
            </a:extLst>
          </p:cNvPr>
          <p:cNvSpPr txBox="1"/>
          <p:nvPr/>
        </p:nvSpPr>
        <p:spPr>
          <a:xfrm>
            <a:off x="8130402" y="6562755"/>
            <a:ext cx="400628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参考：「公益財団法人日本バスケットボール協会」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http://www.jap</a:t>
            </a:r>
            <a:r>
              <a:rPr lang="en-US" alt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a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nbasketball.jp</a:t>
            </a:r>
            <a:endParaRPr lang="ja-JP" altLang="en-US" sz="80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F87BF95-6BBF-0725-4580-1E21572FC926}"/>
              </a:ext>
            </a:extLst>
          </p:cNvPr>
          <p:cNvGrpSpPr/>
          <p:nvPr/>
        </p:nvGrpSpPr>
        <p:grpSpPr>
          <a:xfrm>
            <a:off x="-1084950" y="542544"/>
            <a:ext cx="14292448" cy="5658154"/>
            <a:chOff x="-1084950" y="542544"/>
            <a:chExt cx="14292448" cy="565815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2A3969D-2C7C-4E65-F168-BA64CFF523C0}"/>
                </a:ext>
              </a:extLst>
            </p:cNvPr>
            <p:cNvGrpSpPr/>
            <p:nvPr/>
          </p:nvGrpSpPr>
          <p:grpSpPr>
            <a:xfrm>
              <a:off x="-1084950" y="548640"/>
              <a:ext cx="14292448" cy="5652058"/>
              <a:chOff x="-1023990" y="548640"/>
              <a:chExt cx="14292448" cy="5652058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3FD82AEA-B44E-3FA3-D228-A09FC0F1A01E}"/>
                  </a:ext>
                </a:extLst>
              </p:cNvPr>
              <p:cNvSpPr/>
              <p:nvPr/>
            </p:nvSpPr>
            <p:spPr>
              <a:xfrm>
                <a:off x="1116623" y="615462"/>
                <a:ext cx="10046677" cy="5503398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2AF61A9E-176F-6845-62C9-6B742B72AE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960" y="548640"/>
                <a:ext cx="0" cy="565205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1EA71C4-237D-76FC-6C39-D1803AFC9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97536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1F7E93C-BD08-1074-BEAA-BB28CE2178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6623" y="578358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45ED9532-4C40-EBE9-F7F4-7AFC52AE1F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3" y="97536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DDA5B5B-F745-19CD-D763-9F6F512D02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24402" y="578358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28837072-5E16-4432-4B73-77B1DF3FC7E7}"/>
                  </a:ext>
                </a:extLst>
              </p:cNvPr>
              <p:cNvSpPr/>
              <p:nvPr/>
            </p:nvSpPr>
            <p:spPr>
              <a:xfrm>
                <a:off x="5509260" y="2758440"/>
                <a:ext cx="1295400" cy="1303019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弧 44">
                <a:extLst>
                  <a:ext uri="{FF2B5EF4-FFF2-40B4-BE49-F238E27FC236}">
                    <a16:creationId xmlns:a16="http://schemas.microsoft.com/office/drawing/2014/main" id="{AF6CC550-D882-4BC8-FC03-A57648BC1C4B}"/>
                  </a:ext>
                </a:extLst>
              </p:cNvPr>
              <p:cNvSpPr/>
              <p:nvPr/>
            </p:nvSpPr>
            <p:spPr>
              <a:xfrm>
                <a:off x="2455168" y="2720339"/>
                <a:ext cx="1424936" cy="1341120"/>
              </a:xfrm>
              <a:prstGeom prst="arc">
                <a:avLst>
                  <a:gd name="adj1" fmla="val 16371113"/>
                  <a:gd name="adj2" fmla="val 5203595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弧 63">
                <a:extLst>
                  <a:ext uri="{FF2B5EF4-FFF2-40B4-BE49-F238E27FC236}">
                    <a16:creationId xmlns:a16="http://schemas.microsoft.com/office/drawing/2014/main" id="{ADB08DDD-FDB4-4FF9-F3D3-8341677D027F}"/>
                  </a:ext>
                </a:extLst>
              </p:cNvPr>
              <p:cNvSpPr/>
              <p:nvPr/>
            </p:nvSpPr>
            <p:spPr>
              <a:xfrm rot="10800000">
                <a:off x="8434870" y="2704109"/>
                <a:ext cx="1424936" cy="1341120"/>
              </a:xfrm>
              <a:prstGeom prst="arc">
                <a:avLst>
                  <a:gd name="adj1" fmla="val 16706496"/>
                  <a:gd name="adj2" fmla="val 4938315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弧 64">
                <a:extLst>
                  <a:ext uri="{FF2B5EF4-FFF2-40B4-BE49-F238E27FC236}">
                    <a16:creationId xmlns:a16="http://schemas.microsoft.com/office/drawing/2014/main" id="{AE0AAFA0-1894-CAF1-4DB9-5D4AABE65AE3}"/>
                  </a:ext>
                </a:extLst>
              </p:cNvPr>
              <p:cNvSpPr/>
              <p:nvPr/>
            </p:nvSpPr>
            <p:spPr>
              <a:xfrm>
                <a:off x="1264920" y="2918460"/>
                <a:ext cx="929640" cy="914399"/>
              </a:xfrm>
              <a:prstGeom prst="arc">
                <a:avLst>
                  <a:gd name="adj1" fmla="val 16150955"/>
                  <a:gd name="adj2" fmla="val 5419468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7F598A3-8192-1BFC-52F6-E32B65D6C073}"/>
                  </a:ext>
                </a:extLst>
              </p:cNvPr>
              <p:cNvGrpSpPr/>
              <p:nvPr/>
            </p:nvGrpSpPr>
            <p:grpSpPr>
              <a:xfrm>
                <a:off x="1589080" y="3058551"/>
                <a:ext cx="230261" cy="637149"/>
                <a:chOff x="1589080" y="3058551"/>
                <a:chExt cx="230261" cy="637149"/>
              </a:xfrm>
            </p:grpSpPr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C1D7949C-0BDE-0F08-30CF-06E781DE57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0591" y="3058551"/>
                  <a:ext cx="0" cy="63714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>
                  <a:extLst>
                    <a:ext uri="{FF2B5EF4-FFF2-40B4-BE49-F238E27FC236}">
                      <a16:creationId xmlns:a16="http://schemas.microsoft.com/office/drawing/2014/main" id="{BFDDC2C6-4B0D-23B7-DFB5-3746E477BA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9080" y="3374669"/>
                  <a:ext cx="81966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DCDD30B1-ED2A-D182-A123-6FAF0F0A22D3}"/>
                    </a:ext>
                  </a:extLst>
                </p:cNvPr>
                <p:cNvSpPr/>
                <p:nvPr/>
              </p:nvSpPr>
              <p:spPr>
                <a:xfrm>
                  <a:off x="1661348" y="3299034"/>
                  <a:ext cx="157993" cy="164256"/>
                </a:xfrm>
                <a:prstGeom prst="ellipse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円弧 66">
                <a:extLst>
                  <a:ext uri="{FF2B5EF4-FFF2-40B4-BE49-F238E27FC236}">
                    <a16:creationId xmlns:a16="http://schemas.microsoft.com/office/drawing/2014/main" id="{986F620E-EF5B-A264-B021-04DF55FFE30E}"/>
                  </a:ext>
                </a:extLst>
              </p:cNvPr>
              <p:cNvSpPr/>
              <p:nvPr/>
            </p:nvSpPr>
            <p:spPr>
              <a:xfrm rot="10800000">
                <a:off x="8191362" y="871728"/>
                <a:ext cx="5077096" cy="5010912"/>
              </a:xfrm>
              <a:prstGeom prst="arc">
                <a:avLst>
                  <a:gd name="adj1" fmla="val 17189371"/>
                  <a:gd name="adj2" fmla="val 4412226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弧 67">
                <a:extLst>
                  <a:ext uri="{FF2B5EF4-FFF2-40B4-BE49-F238E27FC236}">
                    <a16:creationId xmlns:a16="http://schemas.microsoft.com/office/drawing/2014/main" id="{07266C82-A408-86E1-18DF-A37BD041A5E6}"/>
                  </a:ext>
                </a:extLst>
              </p:cNvPr>
              <p:cNvSpPr/>
              <p:nvPr/>
            </p:nvSpPr>
            <p:spPr>
              <a:xfrm>
                <a:off x="-1023990" y="884454"/>
                <a:ext cx="5146545" cy="4998186"/>
              </a:xfrm>
              <a:prstGeom prst="arc">
                <a:avLst>
                  <a:gd name="adj1" fmla="val 17146927"/>
                  <a:gd name="adj2" fmla="val 4440224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1D632C2-5D86-AF95-45B3-35F04B3CA66B}"/>
                  </a:ext>
                </a:extLst>
              </p:cNvPr>
              <p:cNvGrpSpPr/>
              <p:nvPr/>
            </p:nvGrpSpPr>
            <p:grpSpPr>
              <a:xfrm>
                <a:off x="1116623" y="2440230"/>
                <a:ext cx="2091398" cy="1890125"/>
                <a:chOff x="1116623" y="2440230"/>
                <a:chExt cx="2091398" cy="1890125"/>
              </a:xfrm>
            </p:grpSpPr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C27CD16D-01F0-0CC5-5FA4-6C64587E703A}"/>
                    </a:ext>
                  </a:extLst>
                </p:cNvPr>
                <p:cNvSpPr/>
                <p:nvPr/>
              </p:nvSpPr>
              <p:spPr>
                <a:xfrm>
                  <a:off x="1116623" y="2497380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CD215BB5-9D4C-30B8-443A-9BB0CA5C4593}"/>
                    </a:ext>
                  </a:extLst>
                </p:cNvPr>
                <p:cNvCxnSpPr>
                  <a:cxnSpLocks/>
                  <a:endCxn id="65" idx="0"/>
                </p:cNvCxnSpPr>
                <p:nvPr/>
              </p:nvCxnSpPr>
              <p:spPr>
                <a:xfrm>
                  <a:off x="1605831" y="2918460"/>
                  <a:ext cx="117387" cy="4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8A679C5B-9D6E-ACCE-E7DF-10C82C361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2353" y="3832814"/>
                  <a:ext cx="117387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B0907016-35EC-2A2E-7CC1-8C225AACF0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8949" y="2440230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883A599B-6967-4327-EC0B-D3D37CF493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2440230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5FC0281A-9DAC-3F78-DD65-D3D47B9C4C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2440230"/>
                  <a:ext cx="0" cy="69163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15F0C8AB-FB82-72BC-27E7-6BC3D76D0C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246499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D63E1CEA-FD6F-46B3-0A53-A5DE958B37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429760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1EB81310-EBF8-EE50-0198-C50F4F1C1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2759" y="4288446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9971BA58-F6CA-6852-8252-9FC84EBF4C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4280535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2EC62E22-BBD3-191E-DAA1-91B2E9ECC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4274820"/>
                  <a:ext cx="0" cy="55244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0CDA945-DE29-A82F-551B-E0A0446F7C4D}"/>
                  </a:ext>
                </a:extLst>
              </p:cNvPr>
              <p:cNvGrpSpPr/>
              <p:nvPr/>
            </p:nvGrpSpPr>
            <p:grpSpPr>
              <a:xfrm>
                <a:off x="10156229" y="2926035"/>
                <a:ext cx="929640" cy="914399"/>
                <a:chOff x="10156229" y="2926035"/>
                <a:chExt cx="929640" cy="914399"/>
              </a:xfrm>
            </p:grpSpPr>
            <p:sp>
              <p:nvSpPr>
                <p:cNvPr id="81" name="円弧 80">
                  <a:extLst>
                    <a:ext uri="{FF2B5EF4-FFF2-40B4-BE49-F238E27FC236}">
                      <a16:creationId xmlns:a16="http://schemas.microsoft.com/office/drawing/2014/main" id="{11A60122-AA61-A120-0739-4A9F323D9E93}"/>
                    </a:ext>
                  </a:extLst>
                </p:cNvPr>
                <p:cNvSpPr/>
                <p:nvPr/>
              </p:nvSpPr>
              <p:spPr>
                <a:xfrm rot="10800000">
                  <a:off x="10156229" y="2926035"/>
                  <a:ext cx="929640" cy="914399"/>
                </a:xfrm>
                <a:prstGeom prst="arc">
                  <a:avLst>
                    <a:gd name="adj1" fmla="val 16150955"/>
                    <a:gd name="adj2" fmla="val 5419468"/>
                  </a:avLst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2472BEA-832A-D998-F638-D89B751B5330}"/>
                    </a:ext>
                  </a:extLst>
                </p:cNvPr>
                <p:cNvGrpSpPr/>
                <p:nvPr/>
              </p:nvGrpSpPr>
              <p:grpSpPr>
                <a:xfrm rot="10800000">
                  <a:off x="10519448" y="3062587"/>
                  <a:ext cx="230261" cy="637149"/>
                  <a:chOff x="1589080" y="3058551"/>
                  <a:chExt cx="230261" cy="637149"/>
                </a:xfrm>
              </p:grpSpPr>
              <p:cxnSp>
                <p:nvCxnSpPr>
                  <p:cNvPr id="85" name="直線コネクタ 84">
                    <a:extLst>
                      <a:ext uri="{FF2B5EF4-FFF2-40B4-BE49-F238E27FC236}">
                        <a16:creationId xmlns:a16="http://schemas.microsoft.com/office/drawing/2014/main" id="{9E42AB2F-6835-1DFB-29B4-DD76D3B0B6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0591" y="3058551"/>
                    <a:ext cx="0" cy="637149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直線コネクタ 85">
                    <a:extLst>
                      <a:ext uri="{FF2B5EF4-FFF2-40B4-BE49-F238E27FC236}">
                        <a16:creationId xmlns:a16="http://schemas.microsoft.com/office/drawing/2014/main" id="{966E584A-DCB6-4D76-7D33-EBDCCB6DA2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89080" y="3374669"/>
                    <a:ext cx="81966" cy="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358E5E85-8A87-9314-CB45-29D69D191186}"/>
                      </a:ext>
                    </a:extLst>
                  </p:cNvPr>
                  <p:cNvSpPr/>
                  <p:nvPr/>
                </p:nvSpPr>
                <p:spPr>
                  <a:xfrm>
                    <a:off x="1661348" y="3299034"/>
                    <a:ext cx="157993" cy="16425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AA3DA981-E864-F1EA-B0F5-E64B8DBCC2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05051" y="2926080"/>
                  <a:ext cx="117387" cy="4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2C33B2C6-6C2F-A09A-5205-DE9859BC1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11573" y="3840434"/>
                  <a:ext cx="117387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FB020E6C-C8AB-AD06-06B1-4CB2C6DD066B}"/>
                  </a:ext>
                </a:extLst>
              </p:cNvPr>
              <p:cNvGrpSpPr/>
              <p:nvPr/>
            </p:nvGrpSpPr>
            <p:grpSpPr>
              <a:xfrm>
                <a:off x="9069361" y="2437690"/>
                <a:ext cx="2091398" cy="1880794"/>
                <a:chOff x="9069361" y="2437690"/>
                <a:chExt cx="2091398" cy="1880794"/>
              </a:xfrm>
            </p:grpSpPr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5EE44AEE-51C9-E158-C383-3807E0D0B5A7}"/>
                    </a:ext>
                  </a:extLst>
                </p:cNvPr>
                <p:cNvSpPr/>
                <p:nvPr/>
              </p:nvSpPr>
              <p:spPr>
                <a:xfrm>
                  <a:off x="9069361" y="2482139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9BCD7B0A-AE1E-1C7B-DD6A-342CB56B8A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2461110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3AA35BF0-9BCD-6B95-4C71-F88F1B33C4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3096" y="429760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B4451590-D2B2-2AEA-77F2-E3A448B547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50709" y="2440230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B6FC62A0-8F6F-D940-FD88-65094F51C3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02679" y="2437690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>
                  <a:extLst>
                    <a:ext uri="{FF2B5EF4-FFF2-40B4-BE49-F238E27FC236}">
                      <a16:creationId xmlns:a16="http://schemas.microsoft.com/office/drawing/2014/main" id="{7AF8B866-E963-955D-4DA7-6D18F59706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84804" y="2439519"/>
                  <a:ext cx="0" cy="5786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D4345C03-546B-ADF0-4153-2E8FF94E5C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45178" y="4268953"/>
                  <a:ext cx="0" cy="4699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8E024B48-B05F-C537-3612-FE49CC2EC9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95059" y="4266414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4F802C1D-1C0C-BADA-9E1B-FAF8E23CB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7184" y="4260623"/>
                  <a:ext cx="0" cy="57861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8CDACD7D-A812-01F9-BECC-C956CC04DD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1595" y="548640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7E742AE9-2AC1-6AC4-7BAC-F689685C76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3723" y="542544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AA04B1D6-566F-CDBD-73CF-441EE5130A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0800" y="6124691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495F7E90-F568-981A-3239-0440DB39EF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2400" y="6118595"/>
              <a:ext cx="0" cy="6682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250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8C12F-9418-23AE-083B-491D6A31F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75C3DB1-851E-5706-1CC3-5CCF95DD8AFF}"/>
              </a:ext>
            </a:extLst>
          </p:cNvPr>
          <p:cNvSpPr txBox="1"/>
          <p:nvPr/>
        </p:nvSpPr>
        <p:spPr>
          <a:xfrm>
            <a:off x="8130402" y="6562755"/>
            <a:ext cx="400628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参考：「公益財団法人日本バスケットボール協会」</a:t>
            </a:r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http://www.jap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a</a:t>
            </a:r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nbasketball.jp</a:t>
            </a:r>
            <a:endParaRPr lang="ja-JP" altLang="en-US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578FA63-3F38-6187-6D1B-9AE6CFC4EDFD}"/>
              </a:ext>
            </a:extLst>
          </p:cNvPr>
          <p:cNvGrpSpPr/>
          <p:nvPr/>
        </p:nvGrpSpPr>
        <p:grpSpPr>
          <a:xfrm rot="5400000">
            <a:off x="2505822" y="-337119"/>
            <a:ext cx="7180950" cy="5652058"/>
            <a:chOff x="-1084950" y="548640"/>
            <a:chExt cx="7180950" cy="5652058"/>
          </a:xfrm>
        </p:grpSpPr>
        <p:sp>
          <p:nvSpPr>
            <p:cNvPr id="68" name="円弧 67">
              <a:extLst>
                <a:ext uri="{FF2B5EF4-FFF2-40B4-BE49-F238E27FC236}">
                  <a16:creationId xmlns:a16="http://schemas.microsoft.com/office/drawing/2014/main" id="{7BAF851A-59AB-D9DD-3F27-9E49A035CFD2}"/>
                </a:ext>
              </a:extLst>
            </p:cNvPr>
            <p:cNvSpPr/>
            <p:nvPr/>
          </p:nvSpPr>
          <p:spPr>
            <a:xfrm>
              <a:off x="-1084950" y="884454"/>
              <a:ext cx="5146545" cy="4998186"/>
            </a:xfrm>
            <a:prstGeom prst="arc">
              <a:avLst>
                <a:gd name="adj1" fmla="val 17146927"/>
                <a:gd name="adj2" fmla="val 4440224"/>
              </a:avLst>
            </a:prstGeom>
            <a:ln w="285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8EF06A4-5F7E-DD58-857E-5AA6E60F420E}"/>
                </a:ext>
              </a:extLst>
            </p:cNvPr>
            <p:cNvGrpSpPr/>
            <p:nvPr/>
          </p:nvGrpSpPr>
          <p:grpSpPr>
            <a:xfrm>
              <a:off x="1055663" y="548640"/>
              <a:ext cx="5040337" cy="5652058"/>
              <a:chOff x="1055663" y="548640"/>
              <a:chExt cx="5040337" cy="5652058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4C6038D6-E560-480F-ED99-87853309CCAB}"/>
                  </a:ext>
                </a:extLst>
              </p:cNvPr>
              <p:cNvSpPr/>
              <p:nvPr/>
            </p:nvSpPr>
            <p:spPr>
              <a:xfrm>
                <a:off x="1055663" y="615462"/>
                <a:ext cx="5032800" cy="5503398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03A6C7CC-C376-E402-3EDB-BA06944070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548640"/>
                <a:ext cx="0" cy="5652058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C8EF318D-CC14-7E82-F90B-09F558BDD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663" y="97536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660A93E7-5C20-248C-265D-E0E112E9FF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663" y="5783580"/>
                <a:ext cx="1138897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5B7A60C-2F94-5CF6-A2C9-69BE9989380B}"/>
                  </a:ext>
                </a:extLst>
              </p:cNvPr>
              <p:cNvSpPr/>
              <p:nvPr/>
            </p:nvSpPr>
            <p:spPr>
              <a:xfrm>
                <a:off x="5448300" y="2758439"/>
                <a:ext cx="647700" cy="1303020"/>
              </a:xfrm>
              <a:custGeom>
                <a:avLst/>
                <a:gdLst>
                  <a:gd name="connsiteX0" fmla="*/ 647700 w 647700"/>
                  <a:gd name="connsiteY0" fmla="*/ 0 h 1303020"/>
                  <a:gd name="connsiteX1" fmla="*/ 647700 w 647700"/>
                  <a:gd name="connsiteY1" fmla="*/ 1303020 h 1303020"/>
                  <a:gd name="connsiteX2" fmla="*/ 0 w 647700"/>
                  <a:gd name="connsiteY2" fmla="*/ 651510 h 1303020"/>
                  <a:gd name="connsiteX3" fmla="*/ 647700 w 647700"/>
                  <a:gd name="connsiteY3" fmla="*/ 0 h 1303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7700" h="1303020">
                    <a:moveTo>
                      <a:pt x="647700" y="0"/>
                    </a:moveTo>
                    <a:lnTo>
                      <a:pt x="647700" y="1303020"/>
                    </a:lnTo>
                    <a:cubicBezTo>
                      <a:pt x="289985" y="1303020"/>
                      <a:pt x="0" y="1011329"/>
                      <a:pt x="0" y="651510"/>
                    </a:cubicBezTo>
                    <a:cubicBezTo>
                      <a:pt x="0" y="291691"/>
                      <a:pt x="289985" y="0"/>
                      <a:pt x="647700" y="0"/>
                    </a:cubicBez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弧 19">
                <a:extLst>
                  <a:ext uri="{FF2B5EF4-FFF2-40B4-BE49-F238E27FC236}">
                    <a16:creationId xmlns:a16="http://schemas.microsoft.com/office/drawing/2014/main" id="{AAF2E434-5AB0-5D48-D747-050C98B7005D}"/>
                  </a:ext>
                </a:extLst>
              </p:cNvPr>
              <p:cNvSpPr/>
              <p:nvPr/>
            </p:nvSpPr>
            <p:spPr>
              <a:xfrm>
                <a:off x="2394208" y="2720339"/>
                <a:ext cx="1424936" cy="1341120"/>
              </a:xfrm>
              <a:prstGeom prst="arc">
                <a:avLst>
                  <a:gd name="adj1" fmla="val 16371113"/>
                  <a:gd name="adj2" fmla="val 5203595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79BB0D33-0802-8826-B237-58467C4EC7D0}"/>
                  </a:ext>
                </a:extLst>
              </p:cNvPr>
              <p:cNvSpPr/>
              <p:nvPr/>
            </p:nvSpPr>
            <p:spPr>
              <a:xfrm>
                <a:off x="1203960" y="2918460"/>
                <a:ext cx="929640" cy="914399"/>
              </a:xfrm>
              <a:prstGeom prst="arc">
                <a:avLst>
                  <a:gd name="adj1" fmla="val 16150955"/>
                  <a:gd name="adj2" fmla="val 5419468"/>
                </a:avLst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6941B51-AD17-95BD-30C6-2CE0B28BAA80}"/>
                  </a:ext>
                </a:extLst>
              </p:cNvPr>
              <p:cNvGrpSpPr/>
              <p:nvPr/>
            </p:nvGrpSpPr>
            <p:grpSpPr>
              <a:xfrm>
                <a:off x="1528120" y="3058551"/>
                <a:ext cx="230261" cy="637149"/>
                <a:chOff x="1589080" y="3058551"/>
                <a:chExt cx="230261" cy="637149"/>
              </a:xfrm>
            </p:grpSpPr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B24D3C16-AC2F-50B8-C154-E73C1ECF29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0591" y="3058551"/>
                  <a:ext cx="0" cy="63714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コネクタ 51">
                  <a:extLst>
                    <a:ext uri="{FF2B5EF4-FFF2-40B4-BE49-F238E27FC236}">
                      <a16:creationId xmlns:a16="http://schemas.microsoft.com/office/drawing/2014/main" id="{F7D4450E-DE66-31A9-0049-B852BD1FA3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9080" y="3374669"/>
                  <a:ext cx="81966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9B4B7782-0B04-5CE7-97A1-FAA8CD34A385}"/>
                    </a:ext>
                  </a:extLst>
                </p:cNvPr>
                <p:cNvSpPr/>
                <p:nvPr/>
              </p:nvSpPr>
              <p:spPr>
                <a:xfrm>
                  <a:off x="1661348" y="3299034"/>
                  <a:ext cx="157993" cy="164256"/>
                </a:xfrm>
                <a:prstGeom prst="ellipse">
                  <a:avLst/>
                </a:prstGeom>
                <a:noFill/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9082F6E-9FB4-7D79-C4EE-F16348186ACC}"/>
                  </a:ext>
                </a:extLst>
              </p:cNvPr>
              <p:cNvGrpSpPr/>
              <p:nvPr/>
            </p:nvGrpSpPr>
            <p:grpSpPr>
              <a:xfrm>
                <a:off x="1055663" y="2440230"/>
                <a:ext cx="2091398" cy="1890125"/>
                <a:chOff x="1116623" y="2440230"/>
                <a:chExt cx="2091398" cy="1890125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0ABAD749-9153-EE46-DEC9-928FC79B0CF7}"/>
                    </a:ext>
                  </a:extLst>
                </p:cNvPr>
                <p:cNvSpPr/>
                <p:nvPr/>
              </p:nvSpPr>
              <p:spPr>
                <a:xfrm>
                  <a:off x="1116623" y="2497380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4D287C09-ACCE-174D-CA5B-7AD5CB5D2F3B}"/>
                    </a:ext>
                  </a:extLst>
                </p:cNvPr>
                <p:cNvCxnSpPr>
                  <a:cxnSpLocks/>
                  <a:endCxn id="28" idx="0"/>
                </p:cNvCxnSpPr>
                <p:nvPr/>
              </p:nvCxnSpPr>
              <p:spPr>
                <a:xfrm>
                  <a:off x="1605831" y="2918460"/>
                  <a:ext cx="117387" cy="45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5B8EE43E-D0B1-72B1-8372-7638A8AD02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2353" y="3832814"/>
                  <a:ext cx="117387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B0650A7C-3118-F0BB-37AA-02D3FAE6A5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8949" y="2440230"/>
                  <a:ext cx="0" cy="4190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734504BA-70A0-7289-8AAA-D1B0E1D7E7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2440230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B2D63186-4A5D-1E97-483C-FAAA69C00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2440230"/>
                  <a:ext cx="0" cy="69163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05BB618F-6A70-C691-4BFE-BA8C947D07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2464994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9EB311E1-6388-B197-F203-5F27A0F8AB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4297604"/>
                  <a:ext cx="149003" cy="0"/>
                </a:xfrm>
                <a:prstGeom prst="line">
                  <a:avLst/>
                </a:prstGeom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F0AA7006-D767-5128-DD70-99A6636FA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2759" y="4288446"/>
                  <a:ext cx="0" cy="4190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DFDB0D24-75F8-FB63-3916-957701B1C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4280535"/>
                  <a:ext cx="0" cy="49529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8B640C4D-5A2E-DC80-B43A-89A59B9625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4274820"/>
                  <a:ext cx="0" cy="55244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" name="直線コネクタ 1">
                <a:extLst>
                  <a:ext uri="{FF2B5EF4-FFF2-40B4-BE49-F238E27FC236}">
                    <a16:creationId xmlns:a16="http://schemas.microsoft.com/office/drawing/2014/main" id="{01502AAB-7966-FB67-8BCB-C9DEE8CC24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1595" y="548640"/>
                <a:ext cx="0" cy="66822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線コネクタ 2">
                <a:extLst>
                  <a:ext uri="{FF2B5EF4-FFF2-40B4-BE49-F238E27FC236}">
                    <a16:creationId xmlns:a16="http://schemas.microsoft.com/office/drawing/2014/main" id="{C346BA76-C361-AC94-83C2-7D558CFB0D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0800" y="6124691"/>
                <a:ext cx="0" cy="66822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5388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896997-E0AA-00F0-DF31-18F2B9190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37C4AF-0E3F-3400-9EB2-9DFE8AAA98FF}"/>
              </a:ext>
            </a:extLst>
          </p:cNvPr>
          <p:cNvSpPr txBox="1"/>
          <p:nvPr/>
        </p:nvSpPr>
        <p:spPr>
          <a:xfrm>
            <a:off x="8130402" y="6562755"/>
            <a:ext cx="400628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参考：「公益財団法人日本バスケットボール協会」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http://www.jap</a:t>
            </a:r>
            <a:r>
              <a:rPr lang="en-US" alt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a</a:t>
            </a:r>
            <a:r>
              <a:rPr lang="ja-JP" sz="80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lt"/>
              </a:rPr>
              <a:t>nbasketball.jp</a:t>
            </a:r>
            <a:endParaRPr lang="ja-JP" altLang="en-US" sz="80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DAE581-5EEC-B91F-FB7B-B41D6C4C3DF8}"/>
              </a:ext>
            </a:extLst>
          </p:cNvPr>
          <p:cNvGrpSpPr/>
          <p:nvPr/>
        </p:nvGrpSpPr>
        <p:grpSpPr>
          <a:xfrm rot="5400000">
            <a:off x="2627557" y="-380027"/>
            <a:ext cx="7180950" cy="5652058"/>
            <a:chOff x="-1084950" y="548640"/>
            <a:chExt cx="7180950" cy="5652058"/>
          </a:xfrm>
        </p:grpSpPr>
        <p:sp>
          <p:nvSpPr>
            <p:cNvPr id="6" name="円弧 5">
              <a:extLst>
                <a:ext uri="{FF2B5EF4-FFF2-40B4-BE49-F238E27FC236}">
                  <a16:creationId xmlns:a16="http://schemas.microsoft.com/office/drawing/2014/main" id="{5000D570-D4B6-A02B-8817-DA2C41E2598A}"/>
                </a:ext>
              </a:extLst>
            </p:cNvPr>
            <p:cNvSpPr/>
            <p:nvPr/>
          </p:nvSpPr>
          <p:spPr>
            <a:xfrm>
              <a:off x="-1084950" y="884454"/>
              <a:ext cx="5146545" cy="4998186"/>
            </a:xfrm>
            <a:prstGeom prst="arc">
              <a:avLst>
                <a:gd name="adj1" fmla="val 17146927"/>
                <a:gd name="adj2" fmla="val 444022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A2B0A4C-FBA9-2C3F-207B-FD68DCC038B3}"/>
                </a:ext>
              </a:extLst>
            </p:cNvPr>
            <p:cNvGrpSpPr/>
            <p:nvPr/>
          </p:nvGrpSpPr>
          <p:grpSpPr>
            <a:xfrm>
              <a:off x="1055663" y="548640"/>
              <a:ext cx="5040337" cy="5652058"/>
              <a:chOff x="1055663" y="548640"/>
              <a:chExt cx="5040337" cy="565205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76A794AD-D7A3-5755-D1C5-A405B89E4950}"/>
                  </a:ext>
                </a:extLst>
              </p:cNvPr>
              <p:cNvSpPr/>
              <p:nvPr/>
            </p:nvSpPr>
            <p:spPr>
              <a:xfrm>
                <a:off x="1055663" y="615462"/>
                <a:ext cx="5032800" cy="5503398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91E6BD8C-9A58-1278-F5A0-6515062929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548640"/>
                <a:ext cx="0" cy="565205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144C4AA7-FABF-2C60-D70F-55FE1E4EA3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663" y="97536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268164FD-A9EE-2C71-553F-4B03F89911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663" y="5783580"/>
                <a:ext cx="1138897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FCE6C57-4396-9DC3-256B-1E8DD23C15BC}"/>
                  </a:ext>
                </a:extLst>
              </p:cNvPr>
              <p:cNvSpPr/>
              <p:nvPr/>
            </p:nvSpPr>
            <p:spPr>
              <a:xfrm>
                <a:off x="5448300" y="2758439"/>
                <a:ext cx="647700" cy="1303020"/>
              </a:xfrm>
              <a:custGeom>
                <a:avLst/>
                <a:gdLst>
                  <a:gd name="connsiteX0" fmla="*/ 647700 w 647700"/>
                  <a:gd name="connsiteY0" fmla="*/ 0 h 1303020"/>
                  <a:gd name="connsiteX1" fmla="*/ 647700 w 647700"/>
                  <a:gd name="connsiteY1" fmla="*/ 1303020 h 1303020"/>
                  <a:gd name="connsiteX2" fmla="*/ 0 w 647700"/>
                  <a:gd name="connsiteY2" fmla="*/ 651510 h 1303020"/>
                  <a:gd name="connsiteX3" fmla="*/ 647700 w 647700"/>
                  <a:gd name="connsiteY3" fmla="*/ 0 h 1303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7700" h="1303020">
                    <a:moveTo>
                      <a:pt x="647700" y="0"/>
                    </a:moveTo>
                    <a:lnTo>
                      <a:pt x="647700" y="1303020"/>
                    </a:lnTo>
                    <a:cubicBezTo>
                      <a:pt x="289985" y="1303020"/>
                      <a:pt x="0" y="1011329"/>
                      <a:pt x="0" y="651510"/>
                    </a:cubicBezTo>
                    <a:cubicBezTo>
                      <a:pt x="0" y="291691"/>
                      <a:pt x="289985" y="0"/>
                      <a:pt x="647700" y="0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弧 13">
                <a:extLst>
                  <a:ext uri="{FF2B5EF4-FFF2-40B4-BE49-F238E27FC236}">
                    <a16:creationId xmlns:a16="http://schemas.microsoft.com/office/drawing/2014/main" id="{C08A9F8E-2662-46AA-79DE-C993877D90BE}"/>
                  </a:ext>
                </a:extLst>
              </p:cNvPr>
              <p:cNvSpPr/>
              <p:nvPr/>
            </p:nvSpPr>
            <p:spPr>
              <a:xfrm>
                <a:off x="2394208" y="2720339"/>
                <a:ext cx="1424936" cy="1341120"/>
              </a:xfrm>
              <a:prstGeom prst="arc">
                <a:avLst>
                  <a:gd name="adj1" fmla="val 16371113"/>
                  <a:gd name="adj2" fmla="val 5203595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弧 14">
                <a:extLst>
                  <a:ext uri="{FF2B5EF4-FFF2-40B4-BE49-F238E27FC236}">
                    <a16:creationId xmlns:a16="http://schemas.microsoft.com/office/drawing/2014/main" id="{F07BACFC-BBAD-4C43-E5E3-81C30759EB4E}"/>
                  </a:ext>
                </a:extLst>
              </p:cNvPr>
              <p:cNvSpPr/>
              <p:nvPr/>
            </p:nvSpPr>
            <p:spPr>
              <a:xfrm>
                <a:off x="1203960" y="2918460"/>
                <a:ext cx="929640" cy="914399"/>
              </a:xfrm>
              <a:prstGeom prst="arc">
                <a:avLst>
                  <a:gd name="adj1" fmla="val 16150955"/>
                  <a:gd name="adj2" fmla="val 5419468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14276A1-CF1B-AF29-426D-816979271121}"/>
                  </a:ext>
                </a:extLst>
              </p:cNvPr>
              <p:cNvGrpSpPr/>
              <p:nvPr/>
            </p:nvGrpSpPr>
            <p:grpSpPr>
              <a:xfrm>
                <a:off x="1528120" y="3058551"/>
                <a:ext cx="230261" cy="637149"/>
                <a:chOff x="1589080" y="3058551"/>
                <a:chExt cx="230261" cy="637149"/>
              </a:xfrm>
            </p:grpSpPr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D3F49CA1-321E-A936-BE3F-D6A89BBE6A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0591" y="3058551"/>
                  <a:ext cx="0" cy="63714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A2EEC1AC-6812-5821-5923-48C5ED9B84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9080" y="3374669"/>
                  <a:ext cx="81966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F0711AF6-A900-B16B-11A3-10C245F52441}"/>
                    </a:ext>
                  </a:extLst>
                </p:cNvPr>
                <p:cNvSpPr/>
                <p:nvPr/>
              </p:nvSpPr>
              <p:spPr>
                <a:xfrm>
                  <a:off x="1661348" y="3299034"/>
                  <a:ext cx="157993" cy="164256"/>
                </a:xfrm>
                <a:prstGeom prst="ellipse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A894AB1-2419-26C2-F9AA-F9A2CABDD82B}"/>
                  </a:ext>
                </a:extLst>
              </p:cNvPr>
              <p:cNvGrpSpPr/>
              <p:nvPr/>
            </p:nvGrpSpPr>
            <p:grpSpPr>
              <a:xfrm>
                <a:off x="1055663" y="2440230"/>
                <a:ext cx="2091398" cy="1890125"/>
                <a:chOff x="1116623" y="2440230"/>
                <a:chExt cx="2091398" cy="1890125"/>
              </a:xfrm>
            </p:grpSpPr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218B5B5D-F003-03BC-9B5C-E1B3A8CB1CB3}"/>
                    </a:ext>
                  </a:extLst>
                </p:cNvPr>
                <p:cNvSpPr/>
                <p:nvPr/>
              </p:nvSpPr>
              <p:spPr>
                <a:xfrm>
                  <a:off x="1116623" y="2497380"/>
                  <a:ext cx="2091398" cy="178506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15359F39-7502-A6D3-84BC-38A9169CCAA9}"/>
                    </a:ext>
                  </a:extLst>
                </p:cNvPr>
                <p:cNvCxnSpPr>
                  <a:cxnSpLocks/>
                  <a:endCxn id="15" idx="0"/>
                </p:cNvCxnSpPr>
                <p:nvPr/>
              </p:nvCxnSpPr>
              <p:spPr>
                <a:xfrm>
                  <a:off x="1605831" y="2918460"/>
                  <a:ext cx="117387" cy="45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CDAF4D01-A2E7-9438-D89B-E3BA15DF63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2353" y="3832814"/>
                  <a:ext cx="117387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E8294E2E-B909-9B57-2E0E-09236F6F44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8949" y="2440230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CC21C0EC-2FB1-A342-C545-8250DB64BB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2440230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133FEADB-3516-7DEA-42BD-80D4F1C943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2440230"/>
                  <a:ext cx="0" cy="69163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986E9EC0-FB30-3CFD-79ED-C90E9DB7C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246499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A5F17D5C-DC7D-0C07-E8A7-88920DC48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5557" y="4297604"/>
                  <a:ext cx="149003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F992E642-FF3A-5B8F-B5C6-348B28196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22759" y="4288446"/>
                  <a:ext cx="0" cy="4190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38D43776-FC8F-A747-90BB-7F5546C558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719" y="4280535"/>
                  <a:ext cx="0" cy="49529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07F2DEBE-BF40-FFD5-0CFE-0ECD50A03C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0344" y="4274820"/>
                  <a:ext cx="0" cy="55244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7A5DD9C8-E9F3-31DE-F26B-314E781F14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1595" y="548640"/>
                <a:ext cx="0" cy="6682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CF7CABD4-F5C2-388F-28A2-0926222BC5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0800" y="6124691"/>
                <a:ext cx="0" cy="6682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10926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3269D-ABAD-EBD4-241B-34FF10CBF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0E180D8F-757F-AFB9-5392-A50A32AFE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112" y="1505472"/>
            <a:ext cx="4413720" cy="3529315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78CCB03-3704-5607-C4D8-FE49A1C3C2F8}"/>
              </a:ext>
            </a:extLst>
          </p:cNvPr>
          <p:cNvSpPr txBox="1"/>
          <p:nvPr/>
        </p:nvSpPr>
        <p:spPr>
          <a:xfrm>
            <a:off x="10966856" y="164135"/>
            <a:ext cx="64633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画像</a:t>
            </a:r>
          </a:p>
        </p:txBody>
      </p:sp>
    </p:spTree>
    <p:extLst>
      <p:ext uri="{BB962C8B-B14F-4D97-AF65-F5344CB8AC3E}">
        <p14:creationId xmlns:p14="http://schemas.microsoft.com/office/powerpoint/2010/main" val="59414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51B70F-9226-4264-9D72-EE58A1B63084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ceeaadb8-670c-4bbc-bf54-732c07c9b9a6"/>
    <ds:schemaRef ds:uri="http://schemas.microsoft.com/office/infopath/2007/PartnerControls"/>
    <ds:schemaRef ds:uri="9240f669-f077-4ccc-9b51-f4d7bb1f72f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97DF59E-2397-4A55-A484-DAB71E05402E}"/>
</file>

<file path=customXml/itemProps3.xml><?xml version="1.0" encoding="utf-8"?>
<ds:datastoreItem xmlns:ds="http://schemas.openxmlformats.org/officeDocument/2006/customXml" ds:itemID="{B8A42218-1E92-4A8B-A4AC-BE8B6837C7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Widescreen</PresentationFormat>
  <Paragraphs>16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4</cp:revision>
  <dcterms:created xsi:type="dcterms:W3CDTF">2024-11-07T07:22:10Z</dcterms:created>
  <dcterms:modified xsi:type="dcterms:W3CDTF">2026-01-07T00:43:29Z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