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8"/>
  </p:notesMasterIdLst>
  <p:sldIdLst>
    <p:sldId id="261" r:id="rId5"/>
    <p:sldId id="256" r:id="rId6"/>
    <p:sldId id="257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AA906"/>
    <a:srgbClr val="E88E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80E5106-BC72-4893-931E-034F9AA130BD}" v="38" dt="2026-01-06T10:18:02.042"/>
    <p1510:client id="{D8CB026A-199D-E0B6-5229-083880D70BB1}" v="6" dt="2026-01-06T10:15:23.08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C9A0B8-D963-427A-827A-D9C417F343A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FC5B03-6E79-4048-A0E3-C53F89F56C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14283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FC5B03-6E79-4048-A0E3-C53F89F56CB6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58644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56FE3A-58D2-CBC1-F65F-4EAC5D05B4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C9EC3832-A094-D9FF-9C9C-AEA81D2C47E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D19FE3A4-86CB-EF9A-8669-B9396E6F0F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85C6242-45BA-D742-389B-E6A7ADF7D67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FC5B03-6E79-4048-A0E3-C53F89F56CB6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6477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B491039-FFBF-ECE5-BB09-F075F3CF76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E7ABD21-CCAF-5720-EA26-2F35F005ED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BB4FC1A-C62E-58B6-9B68-ED92E3164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2C10718-264A-0975-391F-618D30641F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CEDCAAE-3761-3800-1B00-78C69045E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2947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FDDCCB-CE5A-1010-0F98-3D2976643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00E4860-FAD4-89CC-E76F-17EC615BC1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B89276C-A814-4269-A8E9-282AF736DC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8F9A079-E054-BD45-23E6-D6D651654F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D36F034-B881-7632-31B2-9F2707088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0453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2A810CB-2B31-EB55-7678-C8D6DD1E21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6864E50-10E1-D242-03CA-B7CB7447F6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2594DA0-4A70-85CE-67F3-B24BA1428C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6B9FEFB-079F-AD42-94F8-E0BA08283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5F469A1-9FA1-DB17-1910-E9E290E20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115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AFA00FB-EE08-AF99-F699-C1F57EB133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870C7A0-E726-F5FE-7AF6-D49E6527AF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025607F-5B48-2D68-C2FD-344BB91598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ACDCC1-B6B9-1BE4-ED9E-AFB86313C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A87B83F-832A-C688-38AE-09E17BABE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1796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1A1C66-3C24-F048-BEAF-B93B9E2BA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CB8EA43-A0B1-7ADE-F4C2-DA4CFE526C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EF5138E-D600-7ED4-4A2D-A27A0B515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D0387D2-FEC9-7DA4-A9E8-1B7E0EC91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164265-959A-A360-9151-1492CBA18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1978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4997E4-ADC3-CD35-FAAB-F0D79A7CB5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786FB7C-7078-E1C1-3EA1-7AAA3A5695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0545764-A677-8191-7774-A0322E88CE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E732151-32C9-42CB-5A87-E975A6848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CAC2170-50B8-AAF3-FBD7-1DDBDF8915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2471829-B4B8-4B3A-5149-E4C9E1001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4678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C1C250-E329-7EBC-FE7D-60BF5A9FF2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1185A34-ACAC-BBFE-D081-6658A2636F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87EB58B-AE9F-B1C6-8037-30A1D92EB2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1FE297B-FCF2-CDEB-6164-1052D28D8C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D448C2E-60D8-0CF1-B10D-5E33282484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8EAE7BE-BFE8-90E9-BEA6-323AC6F03A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4FCCE2F-2014-D03A-26AE-12CCF65C1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C48DA57-036A-09FC-56B5-1CDE784BD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3001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8610546-16EC-E074-D411-6AE7B43E3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C2DF489C-1FBA-5180-2F8C-7DDD75792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CA75972-3D1D-B1A7-AAF3-3D4AFC655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FD0D9ED-3F77-0E7D-5CF4-8EF772085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1187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DF1B389-7AA1-EEB4-33EC-712A82883D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239734A-8A8D-E79E-360B-1947C2673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BFEFFE9-3C6E-7EB9-78E1-E4028F90F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629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FE27AEF-6C38-EED0-3933-D515E283A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4CC7243-7A1E-DB2D-AAD7-0D8013FA9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EF5B561-8EA9-980F-7B4F-D91BF5482C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DF0891E-4CA6-A8CF-A361-4E372C0C9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6A43254-B196-BFA5-2478-E7831B887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2F709EF-0478-8D44-0690-AA45E9BFC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5099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85154A6-016C-2196-498E-07051D21E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6CA755A-5C48-CBEC-92A2-42BFD9FD15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9CEE2CA-F6D7-62AE-107D-2D5F8DDDD0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347BE79-3667-2EDC-0E76-27AD516861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F171024-D58E-3550-8F64-AA94FE83D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A01A974-B238-BD2D-72D3-EE02C12ED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2410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EB722CF-B7BD-2F7A-A28F-4204D3874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A29D6E1-F397-633A-2F75-F8D60921FC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8793951-05E6-B269-9494-12E34F464B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2E24783-A77A-EFF6-DE2D-CEB4100B24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1847CA4-6666-02C8-BD99-205A9AECD7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0728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E53850AE-1AA8-9648-FBBC-798804898B33}"/>
              </a:ext>
            </a:extLst>
          </p:cNvPr>
          <p:cNvSpPr>
            <a:spLocks noGrp="1"/>
          </p:cNvSpPr>
          <p:nvPr/>
        </p:nvSpPr>
        <p:spPr>
          <a:xfrm>
            <a:off x="2488463" y="2090149"/>
            <a:ext cx="7430948" cy="3257261"/>
          </a:xfrm>
          <a:prstGeom prst="rect">
            <a:avLst/>
          </a:prstGeom>
          <a:solidFill>
            <a:schemeClr val="bg2"/>
          </a:solidFill>
        </p:spPr>
        <p:txBody>
          <a:bodyPr vert="horz" lIns="82296" tIns="41148" rIns="82296" bIns="41148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216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カスタマイズの際、ご活用ください</a:t>
            </a:r>
            <a:endParaRPr lang="en-US" altLang="ja-JP" sz="216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endParaRPr lang="en-US" altLang="ja-JP" sz="216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endParaRPr lang="en-US" altLang="ja-JP" sz="216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18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    ・グループを解除することでパーツごとに編集することが可能です。</a:t>
            </a:r>
            <a:endParaRPr lang="en-US" altLang="ja-JP" sz="18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323557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8A35B4D0-3E67-0C69-338D-19B4B96003B5}"/>
              </a:ext>
            </a:extLst>
          </p:cNvPr>
          <p:cNvSpPr txBox="1"/>
          <p:nvPr/>
        </p:nvSpPr>
        <p:spPr>
          <a:xfrm>
            <a:off x="7661501" y="6531304"/>
            <a:ext cx="4450595" cy="21544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r>
              <a:rPr lang="ja-JP" altLang="en-US" sz="800">
                <a:latin typeface="ＭＳ Ｐゴシック"/>
                <a:ea typeface="ＭＳ Ｐゴシック"/>
              </a:rPr>
              <a:t>参考：「</a:t>
            </a:r>
            <a:r>
              <a:rPr lang="en-US" altLang="ja-JP" sz="800" err="1">
                <a:latin typeface="ＭＳ Ｐゴシック"/>
                <a:ea typeface="ＭＳ Ｐゴシック"/>
              </a:rPr>
              <a:t>公益財団法人</a:t>
            </a:r>
            <a:r>
              <a:rPr lang="en-US" altLang="ja-JP" sz="800">
                <a:latin typeface="ＭＳ Ｐゴシック"/>
                <a:ea typeface="ＭＳ Ｐゴシック"/>
              </a:rPr>
              <a:t> </a:t>
            </a:r>
            <a:r>
              <a:rPr lang="en-US" altLang="ja-JP" sz="800" err="1">
                <a:latin typeface="ＭＳ Ｐゴシック"/>
                <a:ea typeface="ＭＳ Ｐゴシック"/>
              </a:rPr>
              <a:t>日本ハンドボール協会」</a:t>
            </a:r>
            <a:r>
              <a:rPr lang="en-US" sz="800" err="1"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lt"/>
              </a:rPr>
              <a:t>https</a:t>
            </a:r>
            <a:r>
              <a:rPr lang="en-US" sz="800"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lt"/>
              </a:rPr>
              <a:t>://www.handball.or.jp/</a:t>
            </a:r>
            <a:endParaRPr lang="en-US" altLang="ja-JP" sz="8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A7D750F5-4122-4670-E46B-C84141461EB7}"/>
              </a:ext>
            </a:extLst>
          </p:cNvPr>
          <p:cNvGrpSpPr/>
          <p:nvPr/>
        </p:nvGrpSpPr>
        <p:grpSpPr>
          <a:xfrm>
            <a:off x="-617802" y="888771"/>
            <a:ext cx="13225970" cy="5062985"/>
            <a:chOff x="-617802" y="888771"/>
            <a:chExt cx="13225970" cy="5062985"/>
          </a:xfrm>
        </p:grpSpPr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9C6B816B-378B-D724-F6DD-A4D6A0B68B95}"/>
                </a:ext>
              </a:extLst>
            </p:cNvPr>
            <p:cNvGrpSpPr/>
            <p:nvPr/>
          </p:nvGrpSpPr>
          <p:grpSpPr>
            <a:xfrm>
              <a:off x="-617802" y="888771"/>
              <a:ext cx="13225970" cy="5045289"/>
              <a:chOff x="-553034" y="944880"/>
              <a:chExt cx="13225970" cy="5045289"/>
            </a:xfrm>
          </p:grpSpPr>
          <p:sp>
            <p:nvSpPr>
              <p:cNvPr id="4" name="正方形/長方形 3">
                <a:extLst>
                  <a:ext uri="{FF2B5EF4-FFF2-40B4-BE49-F238E27FC236}">
                    <a16:creationId xmlns:a16="http://schemas.microsoft.com/office/drawing/2014/main" id="{34FCC992-4C17-0635-19C0-9A353AE7F33A}"/>
                  </a:ext>
                </a:extLst>
              </p:cNvPr>
              <p:cNvSpPr/>
              <p:nvPr/>
            </p:nvSpPr>
            <p:spPr>
              <a:xfrm>
                <a:off x="1213338" y="1002323"/>
                <a:ext cx="9879229" cy="4932485"/>
              </a:xfrm>
              <a:prstGeom prst="rect">
                <a:avLst/>
              </a:prstGeom>
              <a:noFill/>
              <a:ln w="28575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6" name="直線コネクタ 5">
                <a:extLst>
                  <a:ext uri="{FF2B5EF4-FFF2-40B4-BE49-F238E27FC236}">
                    <a16:creationId xmlns:a16="http://schemas.microsoft.com/office/drawing/2014/main" id="{FA0A1B1E-95A1-C99F-4963-44235F2399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59011" y="1002323"/>
                <a:ext cx="0" cy="4932485"/>
              </a:xfrm>
              <a:prstGeom prst="line">
                <a:avLst/>
              </a:prstGeom>
              <a:ln w="28575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" name="正方形/長方形 6">
                <a:extLst>
                  <a:ext uri="{FF2B5EF4-FFF2-40B4-BE49-F238E27FC236}">
                    <a16:creationId xmlns:a16="http://schemas.microsoft.com/office/drawing/2014/main" id="{224AAD51-C234-EAF4-60E8-2A96B2BB672C}"/>
                  </a:ext>
                </a:extLst>
              </p:cNvPr>
              <p:cNvSpPr/>
              <p:nvPr/>
            </p:nvSpPr>
            <p:spPr>
              <a:xfrm>
                <a:off x="975361" y="3103098"/>
                <a:ext cx="237977" cy="730934"/>
              </a:xfrm>
              <a:prstGeom prst="rect">
                <a:avLst/>
              </a:prstGeom>
              <a:noFill/>
              <a:ln w="28575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9" name="直線コネクタ 8">
                <a:extLst>
                  <a:ext uri="{FF2B5EF4-FFF2-40B4-BE49-F238E27FC236}">
                    <a16:creationId xmlns:a16="http://schemas.microsoft.com/office/drawing/2014/main" id="{29121992-9A5A-CFE4-8AAD-F88CAC1B0AB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33390" y="3103098"/>
                <a:ext cx="0" cy="730934"/>
              </a:xfrm>
              <a:prstGeom prst="line">
                <a:avLst/>
              </a:prstGeom>
              <a:ln w="28575">
                <a:solidFill>
                  <a:srgbClr val="000000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id="{22FAEBD6-430F-A863-1F02-669C9B440B79}"/>
                  </a:ext>
                </a:extLst>
              </p:cNvPr>
              <p:cNvSpPr/>
              <p:nvPr/>
            </p:nvSpPr>
            <p:spPr>
              <a:xfrm>
                <a:off x="11097650" y="3103098"/>
                <a:ext cx="237977" cy="730934"/>
              </a:xfrm>
              <a:prstGeom prst="rect">
                <a:avLst/>
              </a:prstGeom>
              <a:noFill/>
              <a:ln w="28575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1" name="直線コネクタ 10">
                <a:extLst>
                  <a:ext uri="{FF2B5EF4-FFF2-40B4-BE49-F238E27FC236}">
                    <a16:creationId xmlns:a16="http://schemas.microsoft.com/office/drawing/2014/main" id="{7021E322-D129-918B-3118-A36545AD7F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282679" y="3103098"/>
                <a:ext cx="0" cy="730934"/>
              </a:xfrm>
              <a:prstGeom prst="line">
                <a:avLst/>
              </a:prstGeom>
              <a:ln w="28575">
                <a:solidFill>
                  <a:srgbClr val="000000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" name="直線コネクタ 11">
                <a:extLst>
                  <a:ext uri="{FF2B5EF4-FFF2-40B4-BE49-F238E27FC236}">
                    <a16:creationId xmlns:a16="http://schemas.microsoft.com/office/drawing/2014/main" id="{33642B40-6121-78A4-285A-171F27E5BD1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34333" y="2968752"/>
                <a:ext cx="0" cy="1097280"/>
              </a:xfrm>
              <a:prstGeom prst="line">
                <a:avLst/>
              </a:prstGeom>
              <a:ln w="28575">
                <a:solidFill>
                  <a:srgbClr val="000000"/>
                </a:solidFill>
                <a:prstDash val="sys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線コネクタ 17">
                <a:extLst>
                  <a:ext uri="{FF2B5EF4-FFF2-40B4-BE49-F238E27FC236}">
                    <a16:creationId xmlns:a16="http://schemas.microsoft.com/office/drawing/2014/main" id="{2A66E16F-B2BB-BF63-753F-6A8B5B26F1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96717" y="3055500"/>
                <a:ext cx="0" cy="961764"/>
              </a:xfrm>
              <a:prstGeom prst="line">
                <a:avLst/>
              </a:prstGeom>
              <a:ln w="28575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線コネクタ 19">
                <a:extLst>
                  <a:ext uri="{FF2B5EF4-FFF2-40B4-BE49-F238E27FC236}">
                    <a16:creationId xmlns:a16="http://schemas.microsoft.com/office/drawing/2014/main" id="{40939265-7AD4-FCAB-64E4-01A8F74B1DB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02941" y="3429000"/>
                <a:ext cx="0" cy="88392"/>
              </a:xfrm>
              <a:prstGeom prst="line">
                <a:avLst/>
              </a:prstGeom>
              <a:ln w="28575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線コネクタ 24">
                <a:extLst>
                  <a:ext uri="{FF2B5EF4-FFF2-40B4-BE49-F238E27FC236}">
                    <a16:creationId xmlns:a16="http://schemas.microsoft.com/office/drawing/2014/main" id="{FB27A647-7212-1FF7-1219-A30F14A20BA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50464" y="3335916"/>
                <a:ext cx="0" cy="266820"/>
              </a:xfrm>
              <a:prstGeom prst="line">
                <a:avLst/>
              </a:prstGeom>
              <a:ln w="28575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線コネクタ 32">
                <a:extLst>
                  <a:ext uri="{FF2B5EF4-FFF2-40B4-BE49-F238E27FC236}">
                    <a16:creationId xmlns:a16="http://schemas.microsoft.com/office/drawing/2014/main" id="{E5C49E06-D21F-C2CD-2062-F2047CCA44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67393" y="2968752"/>
                <a:ext cx="0" cy="1097280"/>
              </a:xfrm>
              <a:prstGeom prst="line">
                <a:avLst/>
              </a:prstGeom>
              <a:ln w="28575">
                <a:solidFill>
                  <a:srgbClr val="000000"/>
                </a:solidFill>
                <a:prstDash val="sys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線コネクタ 33">
                <a:extLst>
                  <a:ext uri="{FF2B5EF4-FFF2-40B4-BE49-F238E27FC236}">
                    <a16:creationId xmlns:a16="http://schemas.microsoft.com/office/drawing/2014/main" id="{1E742C3D-3BE6-7830-FB64-B17F6567C2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623297" y="3055500"/>
                <a:ext cx="0" cy="961764"/>
              </a:xfrm>
              <a:prstGeom prst="line">
                <a:avLst/>
              </a:prstGeom>
              <a:ln w="28575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線コネクタ 34">
                <a:extLst>
                  <a:ext uri="{FF2B5EF4-FFF2-40B4-BE49-F238E27FC236}">
                    <a16:creationId xmlns:a16="http://schemas.microsoft.com/office/drawing/2014/main" id="{8B3D6703-602F-4EAB-C7F4-C1C9C5732C3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112501" y="3429000"/>
                <a:ext cx="0" cy="88392"/>
              </a:xfrm>
              <a:prstGeom prst="line">
                <a:avLst/>
              </a:prstGeom>
              <a:ln w="28575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線コネクタ 35">
                <a:extLst>
                  <a:ext uri="{FF2B5EF4-FFF2-40B4-BE49-F238E27FC236}">
                    <a16:creationId xmlns:a16="http://schemas.microsoft.com/office/drawing/2014/main" id="{9AA57D4D-0AEA-1F81-7A2F-1C5D09F932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66504" y="3337381"/>
                <a:ext cx="0" cy="266820"/>
              </a:xfrm>
              <a:prstGeom prst="line">
                <a:avLst/>
              </a:prstGeom>
              <a:ln w="28575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円弧 36">
                <a:extLst>
                  <a:ext uri="{FF2B5EF4-FFF2-40B4-BE49-F238E27FC236}">
                    <a16:creationId xmlns:a16="http://schemas.microsoft.com/office/drawing/2014/main" id="{85AE8078-8BE5-11D8-3D9B-ACD3A75AE73C}"/>
                  </a:ext>
                </a:extLst>
              </p:cNvPr>
              <p:cNvSpPr/>
              <p:nvPr/>
            </p:nvSpPr>
            <p:spPr>
              <a:xfrm>
                <a:off x="-266699" y="1624726"/>
                <a:ext cx="2963412" cy="2855834"/>
              </a:xfrm>
              <a:prstGeom prst="arc">
                <a:avLst/>
              </a:prstGeom>
              <a:ln w="28575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円弧 37">
                <a:extLst>
                  <a:ext uri="{FF2B5EF4-FFF2-40B4-BE49-F238E27FC236}">
                    <a16:creationId xmlns:a16="http://schemas.microsoft.com/office/drawing/2014/main" id="{7EDD36FA-8386-8A7D-8745-4787C4B76C22}"/>
                  </a:ext>
                </a:extLst>
              </p:cNvPr>
              <p:cNvSpPr/>
              <p:nvPr/>
            </p:nvSpPr>
            <p:spPr>
              <a:xfrm>
                <a:off x="-267202" y="2468490"/>
                <a:ext cx="2963412" cy="2855834"/>
              </a:xfrm>
              <a:prstGeom prst="arc">
                <a:avLst>
                  <a:gd name="adj1" fmla="val 15977"/>
                  <a:gd name="adj2" fmla="val 5372676"/>
                </a:avLst>
              </a:prstGeom>
              <a:ln w="28575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円弧 47">
                <a:extLst>
                  <a:ext uri="{FF2B5EF4-FFF2-40B4-BE49-F238E27FC236}">
                    <a16:creationId xmlns:a16="http://schemas.microsoft.com/office/drawing/2014/main" id="{3BC4B3A6-C437-01DB-FAA9-027AA219DD68}"/>
                  </a:ext>
                </a:extLst>
              </p:cNvPr>
              <p:cNvSpPr/>
              <p:nvPr/>
            </p:nvSpPr>
            <p:spPr>
              <a:xfrm>
                <a:off x="9623296" y="1632346"/>
                <a:ext cx="2962014" cy="2855834"/>
              </a:xfrm>
              <a:prstGeom prst="arc">
                <a:avLst>
                  <a:gd name="adj1" fmla="val 10674769"/>
                  <a:gd name="adj2" fmla="val 16171949"/>
                </a:avLst>
              </a:prstGeom>
              <a:ln w="28575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円弧 49">
                <a:extLst>
                  <a:ext uri="{FF2B5EF4-FFF2-40B4-BE49-F238E27FC236}">
                    <a16:creationId xmlns:a16="http://schemas.microsoft.com/office/drawing/2014/main" id="{0FBB8B83-4F83-522F-348C-F57C36D93BA7}"/>
                  </a:ext>
                </a:extLst>
              </p:cNvPr>
              <p:cNvSpPr/>
              <p:nvPr/>
            </p:nvSpPr>
            <p:spPr>
              <a:xfrm>
                <a:off x="9625238" y="2459723"/>
                <a:ext cx="2963412" cy="2855834"/>
              </a:xfrm>
              <a:prstGeom prst="arc">
                <a:avLst>
                  <a:gd name="adj1" fmla="val 5419074"/>
                  <a:gd name="adj2" fmla="val 10554603"/>
                </a:avLst>
              </a:prstGeom>
              <a:ln w="28575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円弧 50">
                <a:extLst>
                  <a:ext uri="{FF2B5EF4-FFF2-40B4-BE49-F238E27FC236}">
                    <a16:creationId xmlns:a16="http://schemas.microsoft.com/office/drawing/2014/main" id="{28218FF2-5925-35BD-C675-6140BE134D92}"/>
                  </a:ext>
                </a:extLst>
              </p:cNvPr>
              <p:cNvSpPr/>
              <p:nvPr/>
            </p:nvSpPr>
            <p:spPr>
              <a:xfrm>
                <a:off x="8867393" y="976532"/>
                <a:ext cx="3805543" cy="4365088"/>
              </a:xfrm>
              <a:prstGeom prst="arc">
                <a:avLst>
                  <a:gd name="adj1" fmla="val 11118751"/>
                  <a:gd name="adj2" fmla="val 15649086"/>
                </a:avLst>
              </a:prstGeom>
              <a:ln w="28575">
                <a:solidFill>
                  <a:srgbClr val="000000"/>
                </a:solidFill>
                <a:prstDash val="sys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円弧 51">
                <a:extLst>
                  <a:ext uri="{FF2B5EF4-FFF2-40B4-BE49-F238E27FC236}">
                    <a16:creationId xmlns:a16="http://schemas.microsoft.com/office/drawing/2014/main" id="{E61B1433-73A7-0F39-9692-F881373A5C0B}"/>
                  </a:ext>
                </a:extLst>
              </p:cNvPr>
              <p:cNvSpPr/>
              <p:nvPr/>
            </p:nvSpPr>
            <p:spPr>
              <a:xfrm>
                <a:off x="8859772" y="1590880"/>
                <a:ext cx="3805543" cy="4365088"/>
              </a:xfrm>
              <a:prstGeom prst="arc">
                <a:avLst>
                  <a:gd name="adj1" fmla="val 5827795"/>
                  <a:gd name="adj2" fmla="val 10306067"/>
                </a:avLst>
              </a:prstGeom>
              <a:ln w="28575">
                <a:solidFill>
                  <a:srgbClr val="000000"/>
                </a:solidFill>
                <a:prstDash val="sys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円弧 52">
                <a:extLst>
                  <a:ext uri="{FF2B5EF4-FFF2-40B4-BE49-F238E27FC236}">
                    <a16:creationId xmlns:a16="http://schemas.microsoft.com/office/drawing/2014/main" id="{669BA0D6-BF6C-A707-944F-FF861A01BD2A}"/>
                  </a:ext>
                </a:extLst>
              </p:cNvPr>
              <p:cNvSpPr/>
              <p:nvPr/>
            </p:nvSpPr>
            <p:spPr>
              <a:xfrm>
                <a:off x="-553033" y="944880"/>
                <a:ext cx="3989653" cy="4031155"/>
              </a:xfrm>
              <a:prstGeom prst="arc">
                <a:avLst>
                  <a:gd name="adj1" fmla="val 17036516"/>
                  <a:gd name="adj2" fmla="val 15222"/>
                </a:avLst>
              </a:prstGeom>
              <a:ln w="28575">
                <a:solidFill>
                  <a:srgbClr val="000000"/>
                </a:solidFill>
                <a:prstDash val="sys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円弧 53">
                <a:extLst>
                  <a:ext uri="{FF2B5EF4-FFF2-40B4-BE49-F238E27FC236}">
                    <a16:creationId xmlns:a16="http://schemas.microsoft.com/office/drawing/2014/main" id="{C22C111B-9D94-0DCE-3CFE-27C357FD45E3}"/>
                  </a:ext>
                </a:extLst>
              </p:cNvPr>
              <p:cNvSpPr/>
              <p:nvPr/>
            </p:nvSpPr>
            <p:spPr>
              <a:xfrm>
                <a:off x="-553034" y="1959014"/>
                <a:ext cx="3989653" cy="4031155"/>
              </a:xfrm>
              <a:prstGeom prst="arc">
                <a:avLst>
                  <a:gd name="adj1" fmla="val 156099"/>
                  <a:gd name="adj2" fmla="val 4617911"/>
                </a:avLst>
              </a:prstGeom>
              <a:ln w="28575">
                <a:solidFill>
                  <a:srgbClr val="000000"/>
                </a:solidFill>
                <a:prstDash val="sys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3" name="直線コネクタ 2">
              <a:extLst>
                <a:ext uri="{FF2B5EF4-FFF2-40B4-BE49-F238E27FC236}">
                  <a16:creationId xmlns:a16="http://schemas.microsoft.com/office/drawing/2014/main" id="{C6562E77-C3B3-9F1B-DE48-C07B26A9EF0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81956" y="5805642"/>
              <a:ext cx="0" cy="146114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552E220D-AC96-6A60-99A9-E9CAC737F58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94808" y="5799245"/>
              <a:ext cx="0" cy="146114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68082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08157F9-B900-4CD3-8117-9ED6EE3B99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02C9F8D-EE4E-C9EB-48F6-03BFF1FDFD50}"/>
              </a:ext>
            </a:extLst>
          </p:cNvPr>
          <p:cNvGrpSpPr/>
          <p:nvPr/>
        </p:nvGrpSpPr>
        <p:grpSpPr>
          <a:xfrm>
            <a:off x="-617802" y="888771"/>
            <a:ext cx="13225970" cy="5062985"/>
            <a:chOff x="-617802" y="888771"/>
            <a:chExt cx="13225970" cy="5062985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96E4523D-0249-A06C-1E87-AE423B906470}"/>
                </a:ext>
              </a:extLst>
            </p:cNvPr>
            <p:cNvGrpSpPr/>
            <p:nvPr/>
          </p:nvGrpSpPr>
          <p:grpSpPr>
            <a:xfrm>
              <a:off x="-617802" y="888771"/>
              <a:ext cx="13225970" cy="5045289"/>
              <a:chOff x="-553034" y="944880"/>
              <a:chExt cx="13225970" cy="5045289"/>
            </a:xfrm>
          </p:grpSpPr>
          <p:sp>
            <p:nvSpPr>
              <p:cNvPr id="6" name="正方形/長方形 5">
                <a:extLst>
                  <a:ext uri="{FF2B5EF4-FFF2-40B4-BE49-F238E27FC236}">
                    <a16:creationId xmlns:a16="http://schemas.microsoft.com/office/drawing/2014/main" id="{C56A31C8-BBF7-9A56-A8B6-5B0A05CE6986}"/>
                  </a:ext>
                </a:extLst>
              </p:cNvPr>
              <p:cNvSpPr/>
              <p:nvPr/>
            </p:nvSpPr>
            <p:spPr>
              <a:xfrm>
                <a:off x="1213338" y="1002323"/>
                <a:ext cx="9879229" cy="4932485"/>
              </a:xfrm>
              <a:prstGeom prst="rect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7" name="直線コネクタ 6">
                <a:extLst>
                  <a:ext uri="{FF2B5EF4-FFF2-40B4-BE49-F238E27FC236}">
                    <a16:creationId xmlns:a16="http://schemas.microsoft.com/office/drawing/2014/main" id="{D3D058B2-0EFD-B36B-EA5B-EBC25C5659B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59011" y="1002323"/>
                <a:ext cx="0" cy="4932485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正方形/長方形 7">
                <a:extLst>
                  <a:ext uri="{FF2B5EF4-FFF2-40B4-BE49-F238E27FC236}">
                    <a16:creationId xmlns:a16="http://schemas.microsoft.com/office/drawing/2014/main" id="{83E286E0-CFC5-4581-0414-967096E27DDE}"/>
                  </a:ext>
                </a:extLst>
              </p:cNvPr>
              <p:cNvSpPr/>
              <p:nvPr/>
            </p:nvSpPr>
            <p:spPr>
              <a:xfrm>
                <a:off x="975361" y="3103098"/>
                <a:ext cx="237977" cy="730934"/>
              </a:xfrm>
              <a:prstGeom prst="rect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9" name="直線コネクタ 8">
                <a:extLst>
                  <a:ext uri="{FF2B5EF4-FFF2-40B4-BE49-F238E27FC236}">
                    <a16:creationId xmlns:a16="http://schemas.microsoft.com/office/drawing/2014/main" id="{7E186B1A-6C49-FCD3-FBD6-D103A98739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33390" y="3103098"/>
                <a:ext cx="0" cy="730934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id="{AC7C8771-3480-790D-9EEF-7BD9EAF1F4C9}"/>
                  </a:ext>
                </a:extLst>
              </p:cNvPr>
              <p:cNvSpPr/>
              <p:nvPr/>
            </p:nvSpPr>
            <p:spPr>
              <a:xfrm>
                <a:off x="11097650" y="3103098"/>
                <a:ext cx="237977" cy="730934"/>
              </a:xfrm>
              <a:prstGeom prst="rect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1" name="直線コネクタ 10">
                <a:extLst>
                  <a:ext uri="{FF2B5EF4-FFF2-40B4-BE49-F238E27FC236}">
                    <a16:creationId xmlns:a16="http://schemas.microsoft.com/office/drawing/2014/main" id="{48D265D4-199E-3E4E-923A-20000365F60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282679" y="3103098"/>
                <a:ext cx="0" cy="730934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" name="直線コネクタ 11">
                <a:extLst>
                  <a:ext uri="{FF2B5EF4-FFF2-40B4-BE49-F238E27FC236}">
                    <a16:creationId xmlns:a16="http://schemas.microsoft.com/office/drawing/2014/main" id="{0C6F16DE-75C7-D243-3A6B-91C7EF6CE7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34333" y="2968752"/>
                <a:ext cx="0" cy="1097280"/>
              </a:xfrm>
              <a:prstGeom prst="line">
                <a:avLst/>
              </a:prstGeom>
              <a:ln w="28575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線コネクタ 12">
                <a:extLst>
                  <a:ext uri="{FF2B5EF4-FFF2-40B4-BE49-F238E27FC236}">
                    <a16:creationId xmlns:a16="http://schemas.microsoft.com/office/drawing/2014/main" id="{1F93BC78-B6CA-F129-91EC-78B0E3CB7F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96717" y="3055500"/>
                <a:ext cx="0" cy="961764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線コネクタ 13">
                <a:extLst>
                  <a:ext uri="{FF2B5EF4-FFF2-40B4-BE49-F238E27FC236}">
                    <a16:creationId xmlns:a16="http://schemas.microsoft.com/office/drawing/2014/main" id="{C7DFED37-604A-9808-8647-4434A30961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02941" y="3429000"/>
                <a:ext cx="0" cy="88392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線コネクタ 14">
                <a:extLst>
                  <a:ext uri="{FF2B5EF4-FFF2-40B4-BE49-F238E27FC236}">
                    <a16:creationId xmlns:a16="http://schemas.microsoft.com/office/drawing/2014/main" id="{78DF2A86-4E2D-C0B0-FCAE-B6C58AD472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50464" y="3335916"/>
                <a:ext cx="0" cy="26682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線コネクタ 15">
                <a:extLst>
                  <a:ext uri="{FF2B5EF4-FFF2-40B4-BE49-F238E27FC236}">
                    <a16:creationId xmlns:a16="http://schemas.microsoft.com/office/drawing/2014/main" id="{DB8DEAA7-4F4C-50DA-1866-507295F4C3C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67393" y="2968752"/>
                <a:ext cx="0" cy="1097280"/>
              </a:xfrm>
              <a:prstGeom prst="line">
                <a:avLst/>
              </a:prstGeom>
              <a:ln w="28575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線コネクタ 16">
                <a:extLst>
                  <a:ext uri="{FF2B5EF4-FFF2-40B4-BE49-F238E27FC236}">
                    <a16:creationId xmlns:a16="http://schemas.microsoft.com/office/drawing/2014/main" id="{AF751B00-EC67-509D-5ED9-CAA765591F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623297" y="3055500"/>
                <a:ext cx="0" cy="961764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線コネクタ 17">
                <a:extLst>
                  <a:ext uri="{FF2B5EF4-FFF2-40B4-BE49-F238E27FC236}">
                    <a16:creationId xmlns:a16="http://schemas.microsoft.com/office/drawing/2014/main" id="{4B79B16E-8F3E-45FA-6E8E-ED1680D686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112501" y="3429000"/>
                <a:ext cx="0" cy="88392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線コネクタ 18">
                <a:extLst>
                  <a:ext uri="{FF2B5EF4-FFF2-40B4-BE49-F238E27FC236}">
                    <a16:creationId xmlns:a16="http://schemas.microsoft.com/office/drawing/2014/main" id="{B6A2963F-B429-E4E6-6585-694095CF7F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66504" y="3337381"/>
                <a:ext cx="0" cy="26682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円弧 19">
                <a:extLst>
                  <a:ext uri="{FF2B5EF4-FFF2-40B4-BE49-F238E27FC236}">
                    <a16:creationId xmlns:a16="http://schemas.microsoft.com/office/drawing/2014/main" id="{E9FCAEC9-F44F-F158-32C0-8239CAFDCBCC}"/>
                  </a:ext>
                </a:extLst>
              </p:cNvPr>
              <p:cNvSpPr/>
              <p:nvPr/>
            </p:nvSpPr>
            <p:spPr>
              <a:xfrm>
                <a:off x="-266699" y="1624726"/>
                <a:ext cx="2963412" cy="2855834"/>
              </a:xfrm>
              <a:prstGeom prst="arc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円弧 20">
                <a:extLst>
                  <a:ext uri="{FF2B5EF4-FFF2-40B4-BE49-F238E27FC236}">
                    <a16:creationId xmlns:a16="http://schemas.microsoft.com/office/drawing/2014/main" id="{1B1F52BF-D803-34AF-DC63-6EEACD7E42A6}"/>
                  </a:ext>
                </a:extLst>
              </p:cNvPr>
              <p:cNvSpPr/>
              <p:nvPr/>
            </p:nvSpPr>
            <p:spPr>
              <a:xfrm>
                <a:off x="-267202" y="2468490"/>
                <a:ext cx="2963412" cy="2855834"/>
              </a:xfrm>
              <a:prstGeom prst="arc">
                <a:avLst>
                  <a:gd name="adj1" fmla="val 15977"/>
                  <a:gd name="adj2" fmla="val 5372676"/>
                </a:avLst>
              </a:prstGeom>
              <a:ln w="28575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円弧 21">
                <a:extLst>
                  <a:ext uri="{FF2B5EF4-FFF2-40B4-BE49-F238E27FC236}">
                    <a16:creationId xmlns:a16="http://schemas.microsoft.com/office/drawing/2014/main" id="{D9C0F241-90D3-BC68-97B3-833B24FC4DD6}"/>
                  </a:ext>
                </a:extLst>
              </p:cNvPr>
              <p:cNvSpPr/>
              <p:nvPr/>
            </p:nvSpPr>
            <p:spPr>
              <a:xfrm>
                <a:off x="9623296" y="1632346"/>
                <a:ext cx="2962014" cy="2855834"/>
              </a:xfrm>
              <a:prstGeom prst="arc">
                <a:avLst>
                  <a:gd name="adj1" fmla="val 10674769"/>
                  <a:gd name="adj2" fmla="val 16171949"/>
                </a:avLst>
              </a:prstGeom>
              <a:ln w="28575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円弧 22">
                <a:extLst>
                  <a:ext uri="{FF2B5EF4-FFF2-40B4-BE49-F238E27FC236}">
                    <a16:creationId xmlns:a16="http://schemas.microsoft.com/office/drawing/2014/main" id="{B1193A9F-D9B8-F810-0B15-7BFB8BA79446}"/>
                  </a:ext>
                </a:extLst>
              </p:cNvPr>
              <p:cNvSpPr/>
              <p:nvPr/>
            </p:nvSpPr>
            <p:spPr>
              <a:xfrm>
                <a:off x="9625238" y="2459723"/>
                <a:ext cx="2963412" cy="2855834"/>
              </a:xfrm>
              <a:prstGeom prst="arc">
                <a:avLst>
                  <a:gd name="adj1" fmla="val 5419074"/>
                  <a:gd name="adj2" fmla="val 10554603"/>
                </a:avLst>
              </a:prstGeom>
              <a:ln w="28575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円弧 23">
                <a:extLst>
                  <a:ext uri="{FF2B5EF4-FFF2-40B4-BE49-F238E27FC236}">
                    <a16:creationId xmlns:a16="http://schemas.microsoft.com/office/drawing/2014/main" id="{491753C6-5451-EC3A-FE6E-3CD01AA93272}"/>
                  </a:ext>
                </a:extLst>
              </p:cNvPr>
              <p:cNvSpPr/>
              <p:nvPr/>
            </p:nvSpPr>
            <p:spPr>
              <a:xfrm>
                <a:off x="8867393" y="976532"/>
                <a:ext cx="3805543" cy="4365088"/>
              </a:xfrm>
              <a:prstGeom prst="arc">
                <a:avLst>
                  <a:gd name="adj1" fmla="val 11118751"/>
                  <a:gd name="adj2" fmla="val 15649086"/>
                </a:avLst>
              </a:prstGeom>
              <a:ln w="28575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円弧 24">
                <a:extLst>
                  <a:ext uri="{FF2B5EF4-FFF2-40B4-BE49-F238E27FC236}">
                    <a16:creationId xmlns:a16="http://schemas.microsoft.com/office/drawing/2014/main" id="{A3281B80-1667-1C74-4B8A-339BD363DD83}"/>
                  </a:ext>
                </a:extLst>
              </p:cNvPr>
              <p:cNvSpPr/>
              <p:nvPr/>
            </p:nvSpPr>
            <p:spPr>
              <a:xfrm>
                <a:off x="8859772" y="1590880"/>
                <a:ext cx="3805543" cy="4365088"/>
              </a:xfrm>
              <a:prstGeom prst="arc">
                <a:avLst>
                  <a:gd name="adj1" fmla="val 5827795"/>
                  <a:gd name="adj2" fmla="val 10306067"/>
                </a:avLst>
              </a:prstGeom>
              <a:ln w="28575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円弧 25">
                <a:extLst>
                  <a:ext uri="{FF2B5EF4-FFF2-40B4-BE49-F238E27FC236}">
                    <a16:creationId xmlns:a16="http://schemas.microsoft.com/office/drawing/2014/main" id="{8E75AB7F-8F40-A074-D8BA-894798EA0F28}"/>
                  </a:ext>
                </a:extLst>
              </p:cNvPr>
              <p:cNvSpPr/>
              <p:nvPr/>
            </p:nvSpPr>
            <p:spPr>
              <a:xfrm>
                <a:off x="-553033" y="944880"/>
                <a:ext cx="3989653" cy="4031155"/>
              </a:xfrm>
              <a:prstGeom prst="arc">
                <a:avLst>
                  <a:gd name="adj1" fmla="val 17036516"/>
                  <a:gd name="adj2" fmla="val 15222"/>
                </a:avLst>
              </a:prstGeom>
              <a:ln w="28575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円弧 26">
                <a:extLst>
                  <a:ext uri="{FF2B5EF4-FFF2-40B4-BE49-F238E27FC236}">
                    <a16:creationId xmlns:a16="http://schemas.microsoft.com/office/drawing/2014/main" id="{7CC868AD-8F39-B27C-FEA4-EFFE0D618B14}"/>
                  </a:ext>
                </a:extLst>
              </p:cNvPr>
              <p:cNvSpPr/>
              <p:nvPr/>
            </p:nvSpPr>
            <p:spPr>
              <a:xfrm>
                <a:off x="-553034" y="1959014"/>
                <a:ext cx="3989653" cy="4031155"/>
              </a:xfrm>
              <a:prstGeom prst="arc">
                <a:avLst>
                  <a:gd name="adj1" fmla="val 156099"/>
                  <a:gd name="adj2" fmla="val 4617911"/>
                </a:avLst>
              </a:prstGeom>
              <a:ln w="28575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4" name="直線コネクタ 3">
              <a:extLst>
                <a:ext uri="{FF2B5EF4-FFF2-40B4-BE49-F238E27FC236}">
                  <a16:creationId xmlns:a16="http://schemas.microsoft.com/office/drawing/2014/main" id="{54350C0A-5FDE-06F5-170A-738DF5B40CD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81956" y="5805642"/>
              <a:ext cx="0" cy="146114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線コネクタ 4">
              <a:extLst>
                <a:ext uri="{FF2B5EF4-FFF2-40B4-BE49-F238E27FC236}">
                  <a16:creationId xmlns:a16="http://schemas.microsoft.com/office/drawing/2014/main" id="{B7D7FBFF-5E60-40D5-0723-3925764E605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94808" y="5799245"/>
              <a:ext cx="0" cy="146114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99077536-F6AA-C567-7C13-F77664E97091}"/>
              </a:ext>
            </a:extLst>
          </p:cNvPr>
          <p:cNvSpPr txBox="1"/>
          <p:nvPr/>
        </p:nvSpPr>
        <p:spPr>
          <a:xfrm>
            <a:off x="7661501" y="6531304"/>
            <a:ext cx="4450595" cy="21544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r>
              <a:rPr lang="ja-JP" altLang="en-US" sz="800">
                <a:solidFill>
                  <a:schemeClr val="bg1"/>
                </a:solidFill>
                <a:latin typeface="ＭＳ Ｐゴシック"/>
                <a:ea typeface="ＭＳ Ｐゴシック"/>
              </a:rPr>
              <a:t>参考：「</a:t>
            </a:r>
            <a:r>
              <a:rPr lang="en-US" altLang="ja-JP" sz="800" err="1">
                <a:solidFill>
                  <a:schemeClr val="bg1"/>
                </a:solidFill>
                <a:latin typeface="ＭＳ Ｐゴシック"/>
                <a:ea typeface="ＭＳ Ｐゴシック"/>
              </a:rPr>
              <a:t>公益財団法人</a:t>
            </a:r>
            <a:r>
              <a:rPr lang="en-US" altLang="ja-JP" sz="800">
                <a:solidFill>
                  <a:schemeClr val="bg1"/>
                </a:solidFill>
                <a:latin typeface="ＭＳ Ｐゴシック"/>
                <a:ea typeface="ＭＳ Ｐゴシック"/>
              </a:rPr>
              <a:t> </a:t>
            </a:r>
            <a:r>
              <a:rPr lang="en-US" altLang="ja-JP" sz="800" err="1">
                <a:solidFill>
                  <a:schemeClr val="bg1"/>
                </a:solidFill>
                <a:latin typeface="ＭＳ Ｐゴシック"/>
                <a:ea typeface="ＭＳ Ｐゴシック"/>
              </a:rPr>
              <a:t>日本ハンドボール協会」</a:t>
            </a:r>
            <a:r>
              <a:rPr lang="en-US" sz="800" err="1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lt"/>
              </a:rPr>
              <a:t>https</a:t>
            </a:r>
            <a:r>
              <a:rPr lang="en-US" sz="80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lt"/>
              </a:rPr>
              <a:t>://www.handball.or.jp/</a:t>
            </a:r>
            <a:endParaRPr lang="en-US" altLang="ja-JP" sz="80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18284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728bc0fdc52b5e6d067aa5c47e9a9518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53d00d6f3e6be8146a5720eaed4b0c2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57B373E-710A-4FEB-88FC-7158D5E7A900}">
  <ds:schemaRefs>
    <ds:schemaRef ds:uri="9240f669-f077-4ccc-9b51-f4d7bb1f72fc"/>
    <ds:schemaRef ds:uri="ceeaadb8-670c-4bbc-bf54-732c07c9b9a6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3B9ECF78-033C-41D3-A6ED-08FD7ADEC283}"/>
</file>

<file path=customXml/itemProps3.xml><?xml version="1.0" encoding="utf-8"?>
<ds:datastoreItem xmlns:ds="http://schemas.openxmlformats.org/officeDocument/2006/customXml" ds:itemID="{95225572-1F57-4A29-B8C0-43D12502C8C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3</Slides>
  <Notes>2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テーマ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2024-11-07T07:22:39Z</dcterms:created>
  <dcterms:modified xsi:type="dcterms:W3CDTF">2026-01-06T10:18:04Z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