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8"/>
  </p:notesMasterIdLst>
  <p:sldIdLst>
    <p:sldId id="261" r:id="rId5"/>
    <p:sldId id="256" r:id="rId6"/>
    <p:sldId id="260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A906"/>
    <a:srgbClr val="E88E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C9DB62-9E87-48EF-C551-750E7EC1944B}" v="10" dt="2026-01-06T09:09:00.808"/>
    <p1510:client id="{511E2664-1E84-4238-BFEF-14B45F52F823}" v="2" dt="2026-01-06T09:09:39.1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2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9A0B8-D963-427A-827A-D9C417F343A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C5B03-6E79-4048-A0E3-C53F89F56C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428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864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0133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491039-FFBF-ECE5-BB09-F075F3CF76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E7ABD21-CCAF-5720-EA26-2F35F005ED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B4FC1A-C62E-58B6-9B68-ED92E3164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C10718-264A-0975-391F-618D30641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EDCAAE-3761-3800-1B00-78C69045E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947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FDDCCB-CE5A-1010-0F98-3D2976643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0E4860-FAD4-89CC-E76F-17EC615BC1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89276C-A814-4269-A8E9-282AF736D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F9A079-E054-BD45-23E6-D6D651654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36F034-B881-7632-31B2-9F2707088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453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2A810CB-2B31-EB55-7678-C8D6DD1E21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6864E50-10E1-D242-03CA-B7CB7447F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594DA0-4A70-85CE-67F3-B24BA1428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B9FEFB-079F-AD42-94F8-E0BA08283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F469A1-9FA1-DB17-1910-E9E290E20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115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FA00FB-EE08-AF99-F699-C1F57EB13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870C7A0-E726-F5FE-7AF6-D49E6527AF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25607F-5B48-2D68-C2FD-344BB9159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ACDCC1-B6B9-1BE4-ED9E-AFB86313C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87B83F-832A-C688-38AE-09E17BABE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79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1A1C66-3C24-F048-BEAF-B93B9E2BA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CB8EA43-A0B1-7ADE-F4C2-DA4CFE526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F5138E-D600-7ED4-4A2D-A27A0B515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0387D2-FEC9-7DA4-A9E8-1B7E0EC91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64265-959A-A360-9151-1492CBA18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197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4997E4-ADC3-CD35-FAAB-F0D79A7CB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86FB7C-7078-E1C1-3EA1-7AAA3A5695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0545764-A677-8191-7774-A0322E88CE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E732151-32C9-42CB-5A87-E975A6848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CAC2170-50B8-AAF3-FBD7-1DDBDF891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2471829-B4B8-4B3A-5149-E4C9E1001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4678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C1C250-E329-7EBC-FE7D-60BF5A9FF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185A34-ACAC-BBFE-D081-6658A2636F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87EB58B-AE9F-B1C6-8037-30A1D92EB2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FE297B-FCF2-CDEB-6164-1052D28D8C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448C2E-60D8-0CF1-B10D-5E33282484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8EAE7BE-BFE8-90E9-BEA6-323AC6F03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4FCCE2F-2014-D03A-26AE-12CCF65C1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C48DA57-036A-09FC-56B5-1CDE784BD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001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610546-16EC-E074-D411-6AE7B43E3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2DF489C-1FBA-5180-2F8C-7DDD75792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CA75972-3D1D-B1A7-AAF3-3D4AFC655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FD0D9ED-3F77-0E7D-5CF4-8EF772085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1187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DF1B389-7AA1-EEB4-33EC-712A82883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239734A-8A8D-E79E-360B-1947C2673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BFEFFE9-3C6E-7EB9-78E1-E4028F90F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29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E27AEF-6C38-EED0-3933-D515E283A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4CC7243-7A1E-DB2D-AAD7-0D8013FA9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EF5B561-8EA9-980F-7B4F-D91BF5482C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DF0891E-4CA6-A8CF-A361-4E372C0C9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6A43254-B196-BFA5-2478-E7831B887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2F709EF-0478-8D44-0690-AA45E9BFC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099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5154A6-016C-2196-498E-07051D21E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6CA755A-5C48-CBEC-92A2-42BFD9FD15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CEE2CA-F6D7-62AE-107D-2D5F8DDDD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47BE79-3667-2EDC-0E76-27AD51686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F171024-D58E-3550-8F64-AA94FE83D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A01A974-B238-BD2D-72D3-EE02C12ED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241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B722CF-B7BD-2F7A-A28F-4204D3874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A29D6E1-F397-633A-2F75-F8D60921F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793951-05E6-B269-9494-12E34F464B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E24783-A77A-EFF6-DE2D-CEB4100B24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847CA4-6666-02C8-BD99-205A9AECD7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0728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E53850AE-1AA8-9648-FBBC-798804898B33}"/>
              </a:ext>
            </a:extLst>
          </p:cNvPr>
          <p:cNvSpPr>
            <a:spLocks noGrp="1"/>
          </p:cNvSpPr>
          <p:nvPr/>
        </p:nvSpPr>
        <p:spPr>
          <a:xfrm>
            <a:off x="2488463" y="2090149"/>
            <a:ext cx="7430948" cy="3257261"/>
          </a:xfrm>
          <a:prstGeom prst="rect">
            <a:avLst/>
          </a:prstGeom>
          <a:solidFill>
            <a:schemeClr val="bg2"/>
          </a:solidFill>
        </p:spPr>
        <p:txBody>
          <a:bodyPr vert="horz" lIns="82296" tIns="41148" rIns="82296" bIns="41148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216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カスタマイズの際、</a:t>
            </a:r>
            <a:r>
              <a:rPr lang="ja-JP" altLang="en-US" sz="216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ご活用ください</a:t>
            </a:r>
            <a:endParaRPr lang="en-US" altLang="ja-JP" sz="216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en-US" altLang="ja-JP" sz="216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en-US" altLang="ja-JP" sz="216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    ・グループを解除することでパーツごとに編集することが可能です。</a:t>
            </a:r>
            <a:endParaRPr lang="en-US" altLang="ja-JP" sz="18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2355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1E17A31-B9FA-08B0-3745-5827E905B53D}"/>
              </a:ext>
            </a:extLst>
          </p:cNvPr>
          <p:cNvGrpSpPr/>
          <p:nvPr/>
        </p:nvGrpSpPr>
        <p:grpSpPr>
          <a:xfrm>
            <a:off x="1828800" y="476597"/>
            <a:ext cx="8352692" cy="5700771"/>
            <a:chOff x="1828800" y="476597"/>
            <a:chExt cx="8352692" cy="5700771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76EF2C72-4EBD-4187-C2DD-67C1779FBFFA}"/>
                </a:ext>
              </a:extLst>
            </p:cNvPr>
            <p:cNvSpPr/>
            <p:nvPr/>
          </p:nvSpPr>
          <p:spPr>
            <a:xfrm>
              <a:off x="1828800" y="483577"/>
              <a:ext cx="8352692" cy="5679831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50B16E7F-C304-DDA0-0FBB-152FEF7CC90F}"/>
                </a:ext>
              </a:extLst>
            </p:cNvPr>
            <p:cNvCxnSpPr>
              <a:cxnSpLocks/>
              <a:stCxn id="17" idx="0"/>
              <a:endCxn id="17" idx="2"/>
            </p:cNvCxnSpPr>
            <p:nvPr/>
          </p:nvCxnSpPr>
          <p:spPr>
            <a:xfrm>
              <a:off x="6005146" y="483577"/>
              <a:ext cx="0" cy="567983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" name="直線コネクタ 1">
              <a:extLst>
                <a:ext uri="{FF2B5EF4-FFF2-40B4-BE49-F238E27FC236}">
                  <a16:creationId xmlns:a16="http://schemas.microsoft.com/office/drawing/2014/main" id="{C1922296-0A55-C82B-2C7B-02F4F3B06695}"/>
                </a:ext>
              </a:extLst>
            </p:cNvPr>
            <p:cNvCxnSpPr>
              <a:cxnSpLocks/>
            </p:cNvCxnSpPr>
            <p:nvPr/>
          </p:nvCxnSpPr>
          <p:spPr>
            <a:xfrm>
              <a:off x="3122343" y="497537"/>
              <a:ext cx="0" cy="567983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6250B996-8337-57FD-C045-836AB7FF24E1}"/>
                </a:ext>
              </a:extLst>
            </p:cNvPr>
            <p:cNvCxnSpPr>
              <a:cxnSpLocks/>
            </p:cNvCxnSpPr>
            <p:nvPr/>
          </p:nvCxnSpPr>
          <p:spPr>
            <a:xfrm>
              <a:off x="8839088" y="476597"/>
              <a:ext cx="0" cy="567983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DA4B14AF-CC38-229D-F6B9-FC94CC596D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20215" y="3206027"/>
              <a:ext cx="159493" cy="2360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C09FD7E0-CB7D-B00D-803A-A0CDC492C471}"/>
                </a:ext>
              </a:extLst>
            </p:cNvPr>
            <p:cNvCxnSpPr>
              <a:cxnSpLocks/>
            </p:cNvCxnSpPr>
            <p:nvPr/>
          </p:nvCxnSpPr>
          <p:spPr>
            <a:xfrm>
              <a:off x="5919051" y="3211844"/>
              <a:ext cx="159493" cy="2360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41616E0-ABAC-7AB3-35A6-B45B482C7965}"/>
              </a:ext>
            </a:extLst>
          </p:cNvPr>
          <p:cNvSpPr txBox="1"/>
          <p:nvPr/>
        </p:nvSpPr>
        <p:spPr>
          <a:xfrm>
            <a:off x="6096000" y="6569520"/>
            <a:ext cx="6036740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800" dirty="0">
                <a:latin typeface="ＭＳ Ｐゴシック"/>
                <a:ea typeface="ＭＳ Ｐゴシック"/>
              </a:rPr>
              <a:t>参考：「公益財団法人日本ラグビーフットボール協会 タグラグビー　オフィシャルウェブサイト」</a:t>
            </a:r>
            <a:r>
              <a:rPr lang="en-US" altLang="ja-JP" sz="800" dirty="0">
                <a:latin typeface="ＭＳ Ｐゴシック"/>
                <a:ea typeface="ＭＳ Ｐゴシック"/>
              </a:rPr>
              <a:t>https://www.tagrugby-japan.jp/rule/</a:t>
            </a:r>
            <a:endParaRPr lang="ja-JP" altLang="en-US" sz="800" dirty="0"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68082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1E17A31-B9FA-08B0-3745-5827E905B53D}"/>
              </a:ext>
            </a:extLst>
          </p:cNvPr>
          <p:cNvGrpSpPr/>
          <p:nvPr/>
        </p:nvGrpSpPr>
        <p:grpSpPr>
          <a:xfrm>
            <a:off x="1828800" y="476597"/>
            <a:ext cx="8352692" cy="5700771"/>
            <a:chOff x="1828800" y="476597"/>
            <a:chExt cx="8352692" cy="5700771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76EF2C72-4EBD-4187-C2DD-67C1779FBFFA}"/>
                </a:ext>
              </a:extLst>
            </p:cNvPr>
            <p:cNvSpPr/>
            <p:nvPr/>
          </p:nvSpPr>
          <p:spPr>
            <a:xfrm>
              <a:off x="1828800" y="483577"/>
              <a:ext cx="8352692" cy="5679831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50B16E7F-C304-DDA0-0FBB-152FEF7CC90F}"/>
                </a:ext>
              </a:extLst>
            </p:cNvPr>
            <p:cNvCxnSpPr>
              <a:cxnSpLocks/>
              <a:stCxn id="17" idx="0"/>
              <a:endCxn id="17" idx="2"/>
            </p:cNvCxnSpPr>
            <p:nvPr/>
          </p:nvCxnSpPr>
          <p:spPr>
            <a:xfrm>
              <a:off x="6005146" y="483577"/>
              <a:ext cx="0" cy="5679831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" name="直線コネクタ 1">
              <a:extLst>
                <a:ext uri="{FF2B5EF4-FFF2-40B4-BE49-F238E27FC236}">
                  <a16:creationId xmlns:a16="http://schemas.microsoft.com/office/drawing/2014/main" id="{C1922296-0A55-C82B-2C7B-02F4F3B06695}"/>
                </a:ext>
              </a:extLst>
            </p:cNvPr>
            <p:cNvCxnSpPr>
              <a:cxnSpLocks/>
            </p:cNvCxnSpPr>
            <p:nvPr/>
          </p:nvCxnSpPr>
          <p:spPr>
            <a:xfrm>
              <a:off x="3122343" y="497537"/>
              <a:ext cx="0" cy="5679831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6250B996-8337-57FD-C045-836AB7FF24E1}"/>
                </a:ext>
              </a:extLst>
            </p:cNvPr>
            <p:cNvCxnSpPr>
              <a:cxnSpLocks/>
            </p:cNvCxnSpPr>
            <p:nvPr/>
          </p:nvCxnSpPr>
          <p:spPr>
            <a:xfrm>
              <a:off x="8839088" y="476597"/>
              <a:ext cx="0" cy="5679831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DA4B14AF-CC38-229D-F6B9-FC94CC596D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20215" y="3206027"/>
              <a:ext cx="159493" cy="236094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C09FD7E0-CB7D-B00D-803A-A0CDC492C471}"/>
                </a:ext>
              </a:extLst>
            </p:cNvPr>
            <p:cNvCxnSpPr>
              <a:cxnSpLocks/>
            </p:cNvCxnSpPr>
            <p:nvPr/>
          </p:nvCxnSpPr>
          <p:spPr>
            <a:xfrm>
              <a:off x="5919051" y="3211844"/>
              <a:ext cx="159493" cy="236094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276D4F1-40FF-2EF6-22C4-BE2FE5FD5F29}"/>
              </a:ext>
            </a:extLst>
          </p:cNvPr>
          <p:cNvSpPr txBox="1"/>
          <p:nvPr/>
        </p:nvSpPr>
        <p:spPr>
          <a:xfrm>
            <a:off x="6096000" y="6569520"/>
            <a:ext cx="6036740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ＭＳ Ｐゴシック"/>
                <a:ea typeface="ＭＳ Ｐゴシック"/>
              </a:rPr>
              <a:t>参考：「公益財団法人日本ラグビーフットボール協会 タグラグビー　オフィシャルウェブサイト」</a:t>
            </a:r>
            <a:r>
              <a:rPr lang="en-US" altLang="ja-JP" sz="800" dirty="0">
                <a:solidFill>
                  <a:schemeClr val="bg1"/>
                </a:solidFill>
                <a:latin typeface="ＭＳ Ｐゴシック"/>
                <a:ea typeface="ＭＳ Ｐゴシック"/>
              </a:rPr>
              <a:t>https://www.tagrugby-japan.jp/rule/</a:t>
            </a:r>
            <a:endParaRPr lang="ja-JP" altLang="en-US" sz="800" dirty="0">
              <a:solidFill>
                <a:schemeClr val="bg1"/>
              </a:solidFill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696826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728bc0fdc52b5e6d067aa5c47e9a9518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53d00d6f3e6be8146a5720eaed4b0c2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DA85C7-DEFF-4A54-A0D4-25AD899AC5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E29606D-4995-4D23-985C-7FF270BD78F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240f669-f077-4ccc-9b51-f4d7bb1f72fc"/>
    <ds:schemaRef ds:uri="http://purl.org/dc/elements/1.1/"/>
    <ds:schemaRef ds:uri="http://schemas.microsoft.com/office/2006/metadata/properties"/>
    <ds:schemaRef ds:uri="ceeaadb8-670c-4bbc-bf54-732c07c9b9a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D624D80-3DF4-4175-A304-24B815F8FA9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Application>Microsoft Office PowerPoint</Application>
  <PresentationFormat>ワイド画面</PresentationFormat>
  <Paragraphs>8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2024-11-07T07:21:37Z</dcterms:created>
  <dcterms:modified xsi:type="dcterms:W3CDTF">2026-01-06T09:09:45Z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