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sldIdLst>
    <p:sldId id="262" r:id="rId5"/>
    <p:sldId id="256" r:id="rId6"/>
    <p:sldId id="257" r:id="rId7"/>
    <p:sldId id="259" r:id="rId8"/>
    <p:sldId id="258" r:id="rId9"/>
    <p:sldId id="260" r:id="rId10"/>
    <p:sldId id="264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7373"/>
    <a:srgbClr val="FFFFFF"/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B649D6-8195-4CE2-A25C-6CBAB532B5AC}" v="18" dt="2026-01-06T12:38:39.413"/>
    <p1510:client id="{C43E3EA1-6398-D02F-A9CE-CD5B8CAB34C2}" v="3" dt="2026-01-06T08:40:13.4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60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6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FE3A-58D2-CBC1-F65F-4EAC5D05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9EC3832-A094-D9FF-9C9C-AEA81D2C4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9FE3A4-86CB-EF9A-8669-B9396E6F0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5C6242-45BA-D742-389B-E6A7ADF7D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477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75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FE3A-58D2-CBC1-F65F-4EAC5D05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9EC3832-A094-D9FF-9C9C-AEA81D2C47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9FE3A4-86CB-EF9A-8669-B9396E6F0F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5C6242-45BA-D742-389B-E6A7ADF7D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23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A5BA3-3585-1D94-EEB0-63B0E2933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E1770B6-8B52-3D61-CAA4-E80F32EFC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B9614FB-C5EE-AE6B-1BEC-412A1DADF9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7BFCE3-0D06-3CC9-7756-D41B80E020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518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9B4D2-506A-19DC-D689-8951E36ABE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E2FC91D-3663-55B8-7925-55E339A1EB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21C7979-6153-B840-DCE4-5F93317EA0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1BDD944-74A0-D185-A4DD-993D5F18A0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6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カスタマイズの際、</a:t>
            </a:r>
            <a:r>
              <a:rPr kumimoji="1" lang="ja-JP" altLang="en-US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ご活用ください</a:t>
            </a: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     ・グループを解除することでパーツごとに編集することが可能です。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A35B4D0-3E67-0C69-338D-19B4B96003B5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latin typeface="ＭＳ Ｐゴシック"/>
              <a:ea typeface="ＭＳ Ｐゴシック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5C340FD-E5A8-7016-5FED-C0C0004813D8}"/>
              </a:ext>
            </a:extLst>
          </p:cNvPr>
          <p:cNvGrpSpPr/>
          <p:nvPr/>
        </p:nvGrpSpPr>
        <p:grpSpPr>
          <a:xfrm>
            <a:off x="1743456" y="405756"/>
            <a:ext cx="8524494" cy="5842644"/>
            <a:chOff x="1743456" y="405756"/>
            <a:chExt cx="8524494" cy="5842644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6EF2C72-4EBD-4187-C2DD-67C1779FBFFA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50B16E7F-C304-DDA0-0FBB-152FEF7CC90F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11A5F4E-E1F7-2C85-59BE-02C4C264E4E1}"/>
                </a:ext>
              </a:extLst>
            </p:cNvPr>
            <p:cNvSpPr/>
            <p:nvPr/>
          </p:nvSpPr>
          <p:spPr>
            <a:xfrm>
              <a:off x="1828801" y="1793631"/>
              <a:ext cx="1274884" cy="305972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A6027A3-BDEA-A732-2FE5-C3D4F29E32B2}"/>
                </a:ext>
              </a:extLst>
            </p:cNvPr>
            <p:cNvSpPr/>
            <p:nvPr/>
          </p:nvSpPr>
          <p:spPr>
            <a:xfrm>
              <a:off x="8902213" y="1793631"/>
              <a:ext cx="1274884" cy="305972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87F12CCB-7D72-FDC1-F1AB-90F98E9FAC40}"/>
                </a:ext>
              </a:extLst>
            </p:cNvPr>
            <p:cNvSpPr/>
            <p:nvPr/>
          </p:nvSpPr>
          <p:spPr>
            <a:xfrm>
              <a:off x="1830502" y="2628900"/>
              <a:ext cx="444009" cy="140677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EC9CC-251F-6754-D4FB-4D10F83E382A}"/>
                </a:ext>
              </a:extLst>
            </p:cNvPr>
            <p:cNvSpPr/>
            <p:nvPr/>
          </p:nvSpPr>
          <p:spPr>
            <a:xfrm>
              <a:off x="9750669" y="2628900"/>
              <a:ext cx="426428" cy="140677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492ACA2F-CEB7-D2B1-F5A6-2FC7CFD6B7C5}"/>
                </a:ext>
              </a:extLst>
            </p:cNvPr>
            <p:cNvSpPr/>
            <p:nvPr/>
          </p:nvSpPr>
          <p:spPr>
            <a:xfrm>
              <a:off x="5319349" y="2637692"/>
              <a:ext cx="1371598" cy="1397978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弧 38">
              <a:extLst>
                <a:ext uri="{FF2B5EF4-FFF2-40B4-BE49-F238E27FC236}">
                  <a16:creationId xmlns:a16="http://schemas.microsoft.com/office/drawing/2014/main" id="{9B04CADB-BA70-84CB-8A46-22984A59895C}"/>
                </a:ext>
              </a:extLst>
            </p:cNvPr>
            <p:cNvSpPr/>
            <p:nvPr/>
          </p:nvSpPr>
          <p:spPr>
            <a:xfrm>
              <a:off x="1743456" y="606669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8AF3AA6E-17CB-53AD-B193-877CCA550D9D}"/>
                </a:ext>
              </a:extLst>
            </p:cNvPr>
            <p:cNvSpPr/>
            <p:nvPr/>
          </p:nvSpPr>
          <p:spPr>
            <a:xfrm rot="16200000">
              <a:off x="10080995" y="6054146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62E7AC8E-93C7-B6DB-0C2F-F4D07A5EB987}"/>
                </a:ext>
              </a:extLst>
            </p:cNvPr>
            <p:cNvSpPr/>
            <p:nvPr/>
          </p:nvSpPr>
          <p:spPr>
            <a:xfrm rot="5876945">
              <a:off x="1755517" y="411004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CF15373E-64E4-8EFB-17EA-CB442FC453CD}"/>
                </a:ext>
              </a:extLst>
            </p:cNvPr>
            <p:cNvSpPr/>
            <p:nvPr/>
          </p:nvSpPr>
          <p:spPr>
            <a:xfrm rot="10800000">
              <a:off x="10069742" y="41100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711731F3-B1F3-C5F1-80AA-62C732F10702}"/>
                </a:ext>
              </a:extLst>
            </p:cNvPr>
            <p:cNvSpPr/>
            <p:nvPr/>
          </p:nvSpPr>
          <p:spPr>
            <a:xfrm rot="16200000">
              <a:off x="8658763" y="2620293"/>
              <a:ext cx="1406770" cy="1415192"/>
            </a:xfrm>
            <a:prstGeom prst="arc">
              <a:avLst>
                <a:gd name="adj1" fmla="val 13282775"/>
                <a:gd name="adj2" fmla="val 1918064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E530B04D-920A-FE5F-2D4B-357B938201C4}"/>
                </a:ext>
              </a:extLst>
            </p:cNvPr>
            <p:cNvSpPr/>
            <p:nvPr/>
          </p:nvSpPr>
          <p:spPr>
            <a:xfrm rot="5400000">
              <a:off x="1953769" y="2622202"/>
              <a:ext cx="1406770" cy="1415192"/>
            </a:xfrm>
            <a:prstGeom prst="arc">
              <a:avLst>
                <a:gd name="adj1" fmla="val 13138496"/>
                <a:gd name="adj2" fmla="val 19292676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808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8157F9-B900-4CD3-8117-9ED6EE3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D8F5643-5CAF-BCF9-BA2E-7370A1523409}"/>
              </a:ext>
            </a:extLst>
          </p:cNvPr>
          <p:cNvGrpSpPr/>
          <p:nvPr/>
        </p:nvGrpSpPr>
        <p:grpSpPr>
          <a:xfrm>
            <a:off x="1743456" y="405756"/>
            <a:ext cx="8524494" cy="5842644"/>
            <a:chOff x="1743456" y="405756"/>
            <a:chExt cx="8524494" cy="5842644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5BD2F04A-E522-3CB0-EBC4-B8E25C37A0A7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11A01B2C-E029-8D24-5024-2677869BF169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B328212F-858A-8A04-9AA5-1EA226F6E8F6}"/>
                </a:ext>
              </a:extLst>
            </p:cNvPr>
            <p:cNvSpPr/>
            <p:nvPr/>
          </p:nvSpPr>
          <p:spPr>
            <a:xfrm>
              <a:off x="1828801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73182ADB-7423-C062-3D5B-F7B3F99EBE21}"/>
                </a:ext>
              </a:extLst>
            </p:cNvPr>
            <p:cNvSpPr/>
            <p:nvPr/>
          </p:nvSpPr>
          <p:spPr>
            <a:xfrm>
              <a:off x="8902213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2079B9D-A0E6-147D-7A30-79758D9ACEC2}"/>
                </a:ext>
              </a:extLst>
            </p:cNvPr>
            <p:cNvSpPr/>
            <p:nvPr/>
          </p:nvSpPr>
          <p:spPr>
            <a:xfrm>
              <a:off x="1830502" y="2628900"/>
              <a:ext cx="444009" cy="140677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B7ADFBA-BB72-E042-26B6-D1D25BE468BC}"/>
                </a:ext>
              </a:extLst>
            </p:cNvPr>
            <p:cNvSpPr/>
            <p:nvPr/>
          </p:nvSpPr>
          <p:spPr>
            <a:xfrm>
              <a:off x="9750669" y="2628900"/>
              <a:ext cx="426428" cy="140677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BE0ACB6-A32F-89F5-26A1-8F194C26A583}"/>
                </a:ext>
              </a:extLst>
            </p:cNvPr>
            <p:cNvSpPr/>
            <p:nvPr/>
          </p:nvSpPr>
          <p:spPr>
            <a:xfrm>
              <a:off x="5319349" y="2637692"/>
              <a:ext cx="1371598" cy="139797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弧 38">
              <a:extLst>
                <a:ext uri="{FF2B5EF4-FFF2-40B4-BE49-F238E27FC236}">
                  <a16:creationId xmlns:a16="http://schemas.microsoft.com/office/drawing/2014/main" id="{400FA630-EBE0-D145-9685-99E65F991C45}"/>
                </a:ext>
              </a:extLst>
            </p:cNvPr>
            <p:cNvSpPr/>
            <p:nvPr/>
          </p:nvSpPr>
          <p:spPr>
            <a:xfrm>
              <a:off x="1743456" y="606669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98DE1289-CEA7-FCFE-4A11-97516086474C}"/>
                </a:ext>
              </a:extLst>
            </p:cNvPr>
            <p:cNvSpPr/>
            <p:nvPr/>
          </p:nvSpPr>
          <p:spPr>
            <a:xfrm rot="16200000">
              <a:off x="10080995" y="6054146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7F8F9B4E-01B6-E4EB-DD77-8215C0FEE2EF}"/>
                </a:ext>
              </a:extLst>
            </p:cNvPr>
            <p:cNvSpPr/>
            <p:nvPr/>
          </p:nvSpPr>
          <p:spPr>
            <a:xfrm rot="5876945">
              <a:off x="1755517" y="411004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9EEE52FA-1B37-B67F-E47B-8D71EEDE38AA}"/>
                </a:ext>
              </a:extLst>
            </p:cNvPr>
            <p:cNvSpPr/>
            <p:nvPr/>
          </p:nvSpPr>
          <p:spPr>
            <a:xfrm rot="10800000">
              <a:off x="10069742" y="41100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EF7A8965-BC04-0910-903F-493F16B18E0D}"/>
                </a:ext>
              </a:extLst>
            </p:cNvPr>
            <p:cNvSpPr/>
            <p:nvPr/>
          </p:nvSpPr>
          <p:spPr>
            <a:xfrm rot="16200000">
              <a:off x="8658763" y="2620293"/>
              <a:ext cx="1406770" cy="1415192"/>
            </a:xfrm>
            <a:prstGeom prst="arc">
              <a:avLst>
                <a:gd name="adj1" fmla="val 13282775"/>
                <a:gd name="adj2" fmla="val 1918064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7D4E9D46-0831-A131-0109-6B34DE8D6A9B}"/>
                </a:ext>
              </a:extLst>
            </p:cNvPr>
            <p:cNvSpPr/>
            <p:nvPr/>
          </p:nvSpPr>
          <p:spPr>
            <a:xfrm rot="5400000">
              <a:off x="1953769" y="2622202"/>
              <a:ext cx="1406770" cy="1415192"/>
            </a:xfrm>
            <a:prstGeom prst="arc">
              <a:avLst>
                <a:gd name="adj1" fmla="val 13138496"/>
                <a:gd name="adj2" fmla="val 19292676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DD559C-9A40-5BCF-E98B-8A0EE7ADAE7F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solidFill>
                  <a:schemeClr val="bg1"/>
                </a:solidFill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solidFill>
                <a:schemeClr val="bg1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1828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67E0AD13-43DA-84D0-F30F-22135C6158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7025" y="2924169"/>
            <a:ext cx="256054" cy="79864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F9DC07F-022F-43D3-8B11-17CF4590CE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1477" y="2932962"/>
            <a:ext cx="256054" cy="79864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98F479A-E821-F2E4-848A-035736FEDD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0379" y="2932962"/>
            <a:ext cx="256054" cy="798645"/>
          </a:xfrm>
          <a:prstGeom prst="rect">
            <a:avLst/>
          </a:prstGeom>
        </p:spPr>
      </p:pic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5C340FD-E5A8-7016-5FED-C0C0004813D8}"/>
              </a:ext>
            </a:extLst>
          </p:cNvPr>
          <p:cNvGrpSpPr/>
          <p:nvPr/>
        </p:nvGrpSpPr>
        <p:grpSpPr>
          <a:xfrm>
            <a:off x="1743456" y="405756"/>
            <a:ext cx="8524494" cy="5842644"/>
            <a:chOff x="1743456" y="405756"/>
            <a:chExt cx="8524494" cy="5842644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6EF2C72-4EBD-4187-C2DD-67C1779FBFFA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50B16E7F-C304-DDA0-0FBB-152FEF7CC90F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11A5F4E-E1F7-2C85-59BE-02C4C264E4E1}"/>
                </a:ext>
              </a:extLst>
            </p:cNvPr>
            <p:cNvSpPr/>
            <p:nvPr/>
          </p:nvSpPr>
          <p:spPr>
            <a:xfrm>
              <a:off x="1828801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A6027A3-BDEA-A732-2FE5-C3D4F29E32B2}"/>
                </a:ext>
              </a:extLst>
            </p:cNvPr>
            <p:cNvSpPr/>
            <p:nvPr/>
          </p:nvSpPr>
          <p:spPr>
            <a:xfrm>
              <a:off x="8902213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87F12CCB-7D72-FDC1-F1AB-90F98E9FAC40}"/>
                </a:ext>
              </a:extLst>
            </p:cNvPr>
            <p:cNvSpPr/>
            <p:nvPr/>
          </p:nvSpPr>
          <p:spPr>
            <a:xfrm>
              <a:off x="1830502" y="2628900"/>
              <a:ext cx="444009" cy="140677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EC9CC-251F-6754-D4FB-4D10F83E382A}"/>
                </a:ext>
              </a:extLst>
            </p:cNvPr>
            <p:cNvSpPr/>
            <p:nvPr/>
          </p:nvSpPr>
          <p:spPr>
            <a:xfrm>
              <a:off x="9750669" y="2628900"/>
              <a:ext cx="426428" cy="140677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492ACA2F-CEB7-D2B1-F5A6-2FC7CFD6B7C5}"/>
                </a:ext>
              </a:extLst>
            </p:cNvPr>
            <p:cNvSpPr/>
            <p:nvPr/>
          </p:nvSpPr>
          <p:spPr>
            <a:xfrm>
              <a:off x="5319349" y="2637692"/>
              <a:ext cx="1371598" cy="139797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弧 38">
              <a:extLst>
                <a:ext uri="{FF2B5EF4-FFF2-40B4-BE49-F238E27FC236}">
                  <a16:creationId xmlns:a16="http://schemas.microsoft.com/office/drawing/2014/main" id="{9B04CADB-BA70-84CB-8A46-22984A59895C}"/>
                </a:ext>
              </a:extLst>
            </p:cNvPr>
            <p:cNvSpPr/>
            <p:nvPr/>
          </p:nvSpPr>
          <p:spPr>
            <a:xfrm>
              <a:off x="1743456" y="606669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8AF3AA6E-17CB-53AD-B193-877CCA550D9D}"/>
                </a:ext>
              </a:extLst>
            </p:cNvPr>
            <p:cNvSpPr/>
            <p:nvPr/>
          </p:nvSpPr>
          <p:spPr>
            <a:xfrm rot="16200000">
              <a:off x="10080995" y="6054146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62E7AC8E-93C7-B6DB-0C2F-F4D07A5EB987}"/>
                </a:ext>
              </a:extLst>
            </p:cNvPr>
            <p:cNvSpPr/>
            <p:nvPr/>
          </p:nvSpPr>
          <p:spPr>
            <a:xfrm rot="5876945">
              <a:off x="1755517" y="411004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CF15373E-64E4-8EFB-17EA-CB442FC453CD}"/>
                </a:ext>
              </a:extLst>
            </p:cNvPr>
            <p:cNvSpPr/>
            <p:nvPr/>
          </p:nvSpPr>
          <p:spPr>
            <a:xfrm rot="10800000">
              <a:off x="10069742" y="41100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711731F3-B1F3-C5F1-80AA-62C732F10702}"/>
                </a:ext>
              </a:extLst>
            </p:cNvPr>
            <p:cNvSpPr/>
            <p:nvPr/>
          </p:nvSpPr>
          <p:spPr>
            <a:xfrm rot="16200000">
              <a:off x="8658763" y="2620293"/>
              <a:ext cx="1406770" cy="1415192"/>
            </a:xfrm>
            <a:prstGeom prst="arc">
              <a:avLst>
                <a:gd name="adj1" fmla="val 13282775"/>
                <a:gd name="adj2" fmla="val 19180644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E530B04D-920A-FE5F-2D4B-357B938201C4}"/>
                </a:ext>
              </a:extLst>
            </p:cNvPr>
            <p:cNvSpPr/>
            <p:nvPr/>
          </p:nvSpPr>
          <p:spPr>
            <a:xfrm rot="5400000">
              <a:off x="1953769" y="2622202"/>
              <a:ext cx="1406770" cy="1415192"/>
            </a:xfrm>
            <a:prstGeom prst="arc">
              <a:avLst>
                <a:gd name="adj1" fmla="val 13138496"/>
                <a:gd name="adj2" fmla="val 19292676"/>
              </a:avLst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892124-10B5-02AC-C99D-885876A76BE4}"/>
              </a:ext>
            </a:extLst>
          </p:cNvPr>
          <p:cNvSpPr/>
          <p:nvPr/>
        </p:nvSpPr>
        <p:spPr>
          <a:xfrm>
            <a:off x="0" y="-603783"/>
            <a:ext cx="1961423" cy="5374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ゴールあり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2E7AD9-6800-98EA-4241-67A635358F8F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2381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8157F9-B900-4CD3-8117-9ED6EE3B9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42F7E56F-B4AD-E87E-347D-77598F3FA9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7091" y="2921481"/>
            <a:ext cx="262151" cy="79864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973088BF-9B29-FAC5-5CF9-3753FA9B7A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2168" y="2935368"/>
            <a:ext cx="262151" cy="798645"/>
          </a:xfrm>
          <a:prstGeom prst="rect">
            <a:avLst/>
          </a:prstGeom>
        </p:spPr>
      </p:pic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D8F5643-5CAF-BCF9-BA2E-7370A1523409}"/>
              </a:ext>
            </a:extLst>
          </p:cNvPr>
          <p:cNvGrpSpPr/>
          <p:nvPr/>
        </p:nvGrpSpPr>
        <p:grpSpPr>
          <a:xfrm>
            <a:off x="1743456" y="405756"/>
            <a:ext cx="8524494" cy="5842644"/>
            <a:chOff x="1743456" y="405756"/>
            <a:chExt cx="8524494" cy="5842644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5BD2F04A-E522-3CB0-EBC4-B8E25C37A0A7}"/>
                </a:ext>
              </a:extLst>
            </p:cNvPr>
            <p:cNvSpPr/>
            <p:nvPr/>
          </p:nvSpPr>
          <p:spPr>
            <a:xfrm>
              <a:off x="1828800" y="483577"/>
              <a:ext cx="8352692" cy="5679831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11A01B2C-E029-8D24-5024-2677869BF169}"/>
                </a:ext>
              </a:extLst>
            </p:cNvPr>
            <p:cNvCxnSpPr>
              <a:cxnSpLocks/>
              <a:stCxn id="17" idx="0"/>
              <a:endCxn id="17" idx="2"/>
            </p:cNvCxnSpPr>
            <p:nvPr/>
          </p:nvCxnSpPr>
          <p:spPr>
            <a:xfrm>
              <a:off x="6005146" y="483577"/>
              <a:ext cx="0" cy="56798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B328212F-858A-8A04-9AA5-1EA226F6E8F6}"/>
                </a:ext>
              </a:extLst>
            </p:cNvPr>
            <p:cNvSpPr/>
            <p:nvPr/>
          </p:nvSpPr>
          <p:spPr>
            <a:xfrm>
              <a:off x="1828801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73182ADB-7423-C062-3D5B-F7B3F99EBE21}"/>
                </a:ext>
              </a:extLst>
            </p:cNvPr>
            <p:cNvSpPr/>
            <p:nvPr/>
          </p:nvSpPr>
          <p:spPr>
            <a:xfrm>
              <a:off x="8902213" y="1793631"/>
              <a:ext cx="1274884" cy="305972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2079B9D-A0E6-147D-7A30-79758D9ACEC2}"/>
                </a:ext>
              </a:extLst>
            </p:cNvPr>
            <p:cNvSpPr/>
            <p:nvPr/>
          </p:nvSpPr>
          <p:spPr>
            <a:xfrm>
              <a:off x="1830502" y="2628900"/>
              <a:ext cx="444009" cy="140677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B7ADFBA-BB72-E042-26B6-D1D25BE468BC}"/>
                </a:ext>
              </a:extLst>
            </p:cNvPr>
            <p:cNvSpPr/>
            <p:nvPr/>
          </p:nvSpPr>
          <p:spPr>
            <a:xfrm>
              <a:off x="9750669" y="2628900"/>
              <a:ext cx="426428" cy="1406770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BE0ACB6-A32F-89F5-26A1-8F194C26A583}"/>
                </a:ext>
              </a:extLst>
            </p:cNvPr>
            <p:cNvSpPr/>
            <p:nvPr/>
          </p:nvSpPr>
          <p:spPr>
            <a:xfrm>
              <a:off x="5319349" y="2637692"/>
              <a:ext cx="1371598" cy="139797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弧 38">
              <a:extLst>
                <a:ext uri="{FF2B5EF4-FFF2-40B4-BE49-F238E27FC236}">
                  <a16:creationId xmlns:a16="http://schemas.microsoft.com/office/drawing/2014/main" id="{400FA630-EBE0-D145-9685-99E65F991C45}"/>
                </a:ext>
              </a:extLst>
            </p:cNvPr>
            <p:cNvSpPr/>
            <p:nvPr/>
          </p:nvSpPr>
          <p:spPr>
            <a:xfrm>
              <a:off x="1743456" y="606669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98DE1289-CEA7-FCFE-4A11-97516086474C}"/>
                </a:ext>
              </a:extLst>
            </p:cNvPr>
            <p:cNvSpPr/>
            <p:nvPr/>
          </p:nvSpPr>
          <p:spPr>
            <a:xfrm rot="16200000">
              <a:off x="10080995" y="6054146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弧 40">
              <a:extLst>
                <a:ext uri="{FF2B5EF4-FFF2-40B4-BE49-F238E27FC236}">
                  <a16:creationId xmlns:a16="http://schemas.microsoft.com/office/drawing/2014/main" id="{7F8F9B4E-01B6-E4EB-DD77-8215C0FEE2EF}"/>
                </a:ext>
              </a:extLst>
            </p:cNvPr>
            <p:cNvSpPr/>
            <p:nvPr/>
          </p:nvSpPr>
          <p:spPr>
            <a:xfrm rot="5876945">
              <a:off x="1755517" y="411004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9EEE52FA-1B37-B67F-E47B-8D71EEDE38AA}"/>
                </a:ext>
              </a:extLst>
            </p:cNvPr>
            <p:cNvSpPr/>
            <p:nvPr/>
          </p:nvSpPr>
          <p:spPr>
            <a:xfrm rot="10800000">
              <a:off x="10069742" y="411003"/>
              <a:ext cx="192203" cy="181707"/>
            </a:xfrm>
            <a:prstGeom prst="arc">
              <a:avLst>
                <a:gd name="adj1" fmla="val 15831835"/>
                <a:gd name="adj2" fmla="val 4206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弧 42">
              <a:extLst>
                <a:ext uri="{FF2B5EF4-FFF2-40B4-BE49-F238E27FC236}">
                  <a16:creationId xmlns:a16="http://schemas.microsoft.com/office/drawing/2014/main" id="{EF7A8965-BC04-0910-903F-493F16B18E0D}"/>
                </a:ext>
              </a:extLst>
            </p:cNvPr>
            <p:cNvSpPr/>
            <p:nvPr/>
          </p:nvSpPr>
          <p:spPr>
            <a:xfrm rot="16200000">
              <a:off x="8658763" y="2620293"/>
              <a:ext cx="1406770" cy="1415192"/>
            </a:xfrm>
            <a:prstGeom prst="arc">
              <a:avLst>
                <a:gd name="adj1" fmla="val 13282775"/>
                <a:gd name="adj2" fmla="val 19180644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弧 43">
              <a:extLst>
                <a:ext uri="{FF2B5EF4-FFF2-40B4-BE49-F238E27FC236}">
                  <a16:creationId xmlns:a16="http://schemas.microsoft.com/office/drawing/2014/main" id="{7D4E9D46-0831-A131-0109-6B34DE8D6A9B}"/>
                </a:ext>
              </a:extLst>
            </p:cNvPr>
            <p:cNvSpPr/>
            <p:nvPr/>
          </p:nvSpPr>
          <p:spPr>
            <a:xfrm rot="5400000">
              <a:off x="1953769" y="2622202"/>
              <a:ext cx="1406770" cy="1415192"/>
            </a:xfrm>
            <a:prstGeom prst="arc">
              <a:avLst>
                <a:gd name="adj1" fmla="val 13138496"/>
                <a:gd name="adj2" fmla="val 19292676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294E760-9022-5EC0-0812-76986E718998}"/>
              </a:ext>
            </a:extLst>
          </p:cNvPr>
          <p:cNvSpPr/>
          <p:nvPr/>
        </p:nvSpPr>
        <p:spPr>
          <a:xfrm>
            <a:off x="0" y="-603783"/>
            <a:ext cx="1961423" cy="5374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ゴールあり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404AAC-D5DB-08A9-E2CA-EC31F6CF5761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solidFill>
                  <a:schemeClr val="bg1"/>
                </a:solidFill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solidFill>
                <a:schemeClr val="bg1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49824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C099E-8EEC-1DEE-0BAA-96BDB65CC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11D457-464D-60DA-FF16-15D2317BA2E3}"/>
              </a:ext>
            </a:extLst>
          </p:cNvPr>
          <p:cNvSpPr/>
          <p:nvPr/>
        </p:nvSpPr>
        <p:spPr>
          <a:xfrm>
            <a:off x="0" y="-603783"/>
            <a:ext cx="1961423" cy="5374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ゴールあり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01C791-538F-F904-BDE7-54D834DB9A3B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latin typeface="ＭＳ Ｐゴシック"/>
              <a:ea typeface="ＭＳ Ｐゴシック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8DDC0AB-7EF7-77F5-8736-69C3428CD1F9}"/>
              </a:ext>
            </a:extLst>
          </p:cNvPr>
          <p:cNvGrpSpPr/>
          <p:nvPr/>
        </p:nvGrpSpPr>
        <p:grpSpPr>
          <a:xfrm>
            <a:off x="2410796" y="632678"/>
            <a:ext cx="7475625" cy="5638698"/>
            <a:chOff x="2411022" y="632678"/>
            <a:chExt cx="7177178" cy="5413586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F15F08B4-81D9-E2F8-CB1D-661B2727B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5826644" y="299977"/>
              <a:ext cx="314010" cy="979411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DA4E39B-E5D8-76ED-498F-DD06F9DFC942}"/>
                </a:ext>
              </a:extLst>
            </p:cNvPr>
            <p:cNvSpPr/>
            <p:nvPr/>
          </p:nvSpPr>
          <p:spPr>
            <a:xfrm rot="5400000">
              <a:off x="3433830" y="2958"/>
              <a:ext cx="5121200" cy="696541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614DED2-18BA-25AF-48B4-C7915F0DC055}"/>
                </a:ext>
              </a:extLst>
            </p:cNvPr>
            <p:cNvSpPr/>
            <p:nvPr/>
          </p:nvSpPr>
          <p:spPr>
            <a:xfrm rot="5400000">
              <a:off x="5212709" y="-169346"/>
              <a:ext cx="1563443" cy="3752264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114C4F5-0EC8-C489-128E-0E90DC056171}"/>
                </a:ext>
              </a:extLst>
            </p:cNvPr>
            <p:cNvSpPr/>
            <p:nvPr/>
          </p:nvSpPr>
          <p:spPr>
            <a:xfrm rot="5400000">
              <a:off x="5711395" y="336814"/>
              <a:ext cx="544506" cy="172518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99E387D-5A90-381F-51DF-2A38F7D6C782}"/>
                </a:ext>
              </a:extLst>
            </p:cNvPr>
            <p:cNvSpPr/>
            <p:nvPr/>
          </p:nvSpPr>
          <p:spPr>
            <a:xfrm rot="5400000">
              <a:off x="5557959" y="4768811"/>
              <a:ext cx="840597" cy="1714309"/>
            </a:xfrm>
            <a:custGeom>
              <a:avLst/>
              <a:gdLst>
                <a:gd name="connsiteX0" fmla="*/ 685451 w 685451"/>
                <a:gd name="connsiteY0" fmla="*/ 0 h 1397906"/>
                <a:gd name="connsiteX1" fmla="*/ 685451 w 685451"/>
                <a:gd name="connsiteY1" fmla="*/ 1397906 h 1397906"/>
                <a:gd name="connsiteX2" fmla="*/ 547587 w 685451"/>
                <a:gd name="connsiteY2" fmla="*/ 1383741 h 1397906"/>
                <a:gd name="connsiteX3" fmla="*/ 0 w 685451"/>
                <a:gd name="connsiteY3" fmla="*/ 698953 h 1397906"/>
                <a:gd name="connsiteX4" fmla="*/ 547587 w 685451"/>
                <a:gd name="connsiteY4" fmla="*/ 14165 h 1397906"/>
                <a:gd name="connsiteX5" fmla="*/ 685451 w 685451"/>
                <a:gd name="connsiteY5" fmla="*/ 0 h 139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451" h="1397906">
                  <a:moveTo>
                    <a:pt x="685451" y="0"/>
                  </a:moveTo>
                  <a:lnTo>
                    <a:pt x="685451" y="1397906"/>
                  </a:lnTo>
                  <a:lnTo>
                    <a:pt x="547587" y="1383741"/>
                  </a:lnTo>
                  <a:cubicBezTo>
                    <a:pt x="235080" y="1318563"/>
                    <a:pt x="0" y="1036739"/>
                    <a:pt x="0" y="698953"/>
                  </a:cubicBezTo>
                  <a:cubicBezTo>
                    <a:pt x="0" y="361167"/>
                    <a:pt x="235080" y="79343"/>
                    <a:pt x="547587" y="14165"/>
                  </a:cubicBezTo>
                  <a:lnTo>
                    <a:pt x="685451" y="0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17" name="円弧 16">
              <a:extLst>
                <a:ext uri="{FF2B5EF4-FFF2-40B4-BE49-F238E27FC236}">
                  <a16:creationId xmlns:a16="http://schemas.microsoft.com/office/drawing/2014/main" id="{EF62316F-7BAD-6FE1-222F-3CA1D947294D}"/>
                </a:ext>
              </a:extLst>
            </p:cNvPr>
            <p:cNvSpPr/>
            <p:nvPr/>
          </p:nvSpPr>
          <p:spPr>
            <a:xfrm rot="5400000">
              <a:off x="2404587" y="839329"/>
              <a:ext cx="235706" cy="222835"/>
            </a:xfrm>
            <a:prstGeom prst="arc">
              <a:avLst>
                <a:gd name="adj1" fmla="val 15831835"/>
                <a:gd name="adj2" fmla="val 42064"/>
              </a:avLst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弧 18">
              <a:extLst>
                <a:ext uri="{FF2B5EF4-FFF2-40B4-BE49-F238E27FC236}">
                  <a16:creationId xmlns:a16="http://schemas.microsoft.com/office/drawing/2014/main" id="{33DE04A3-5636-D4EB-4558-2D1D40265E40}"/>
                </a:ext>
              </a:extLst>
            </p:cNvPr>
            <p:cNvSpPr/>
            <p:nvPr/>
          </p:nvSpPr>
          <p:spPr>
            <a:xfrm rot="11276945">
              <a:off x="9352494" y="843213"/>
              <a:ext cx="235706" cy="222835"/>
            </a:xfrm>
            <a:prstGeom prst="arc">
              <a:avLst>
                <a:gd name="adj1" fmla="val 15831835"/>
                <a:gd name="adj2" fmla="val 42064"/>
              </a:avLst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弧 21">
              <a:extLst>
                <a:ext uri="{FF2B5EF4-FFF2-40B4-BE49-F238E27FC236}">
                  <a16:creationId xmlns:a16="http://schemas.microsoft.com/office/drawing/2014/main" id="{44A903D3-3E34-0891-92FE-9DA533F558E3}"/>
                </a:ext>
              </a:extLst>
            </p:cNvPr>
            <p:cNvSpPr/>
            <p:nvPr/>
          </p:nvSpPr>
          <p:spPr>
            <a:xfrm rot="10800000">
              <a:off x="5124108" y="1073153"/>
              <a:ext cx="1725180" cy="1735508"/>
            </a:xfrm>
            <a:prstGeom prst="arc">
              <a:avLst>
                <a:gd name="adj1" fmla="val 13138496"/>
                <a:gd name="adj2" fmla="val 19292676"/>
              </a:avLst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5772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50CC47-FC64-68C6-E72F-9A311F3BD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94C35B4-2ACB-8EA7-40B3-D953087ED8C4}"/>
              </a:ext>
            </a:extLst>
          </p:cNvPr>
          <p:cNvSpPr/>
          <p:nvPr/>
        </p:nvSpPr>
        <p:spPr>
          <a:xfrm>
            <a:off x="0" y="-603783"/>
            <a:ext cx="1961423" cy="5374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ゴールあり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53AF14-7E64-5892-29BB-6D16FCE59B52}"/>
              </a:ext>
            </a:extLst>
          </p:cNvPr>
          <p:cNvSpPr txBox="1"/>
          <p:nvPr/>
        </p:nvSpPr>
        <p:spPr>
          <a:xfrm>
            <a:off x="8565981" y="6545736"/>
            <a:ext cx="362601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solidFill>
                  <a:schemeClr val="bg1"/>
                </a:solidFill>
                <a:latin typeface="ＭＳ Ｐゴシック"/>
                <a:ea typeface="ＭＳ Ｐゴシック"/>
              </a:rPr>
              <a:t>参考：「公益財団法人日本サッカー協会」</a:t>
            </a:r>
            <a:r>
              <a:rPr lang="en-US" altLang="ja-JP" sz="800">
                <a:solidFill>
                  <a:schemeClr val="bg1"/>
                </a:solidFill>
                <a:latin typeface="ＭＳ Ｐゴシック"/>
                <a:ea typeface="ＭＳ Ｐゴシック"/>
              </a:rPr>
              <a:t>https://www.jfa.jp</a:t>
            </a:r>
            <a:endParaRPr lang="ja-JP" altLang="en-US" sz="800">
              <a:solidFill>
                <a:schemeClr val="bg1"/>
              </a:solidFill>
              <a:latin typeface="ＭＳ Ｐゴシック"/>
              <a:ea typeface="ＭＳ Ｐゴシック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00EF8B8-7713-D511-F10A-84BC96257F8E}"/>
              </a:ext>
            </a:extLst>
          </p:cNvPr>
          <p:cNvGrpSpPr/>
          <p:nvPr/>
        </p:nvGrpSpPr>
        <p:grpSpPr>
          <a:xfrm>
            <a:off x="2418111" y="616092"/>
            <a:ext cx="7468310" cy="5655284"/>
            <a:chOff x="2418111" y="616092"/>
            <a:chExt cx="7468310" cy="5655284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859758B5-610E-D23B-5670-C4A372733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5975784" y="273451"/>
              <a:ext cx="334855" cy="1020138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EB77BFCF-E2BC-4BD3-B537-4DB856BB55EA}"/>
                </a:ext>
              </a:extLst>
            </p:cNvPr>
            <p:cNvSpPr/>
            <p:nvPr/>
          </p:nvSpPr>
          <p:spPr>
            <a:xfrm rot="5400000">
              <a:off x="3476135" y="-23228"/>
              <a:ext cx="5334154" cy="7255051"/>
            </a:xfrm>
            <a:prstGeom prst="rect">
              <a:avLst/>
            </a:pr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1C8847E-CC42-1AF2-4AF7-2140BC2A6E49}"/>
                </a:ext>
              </a:extLst>
            </p:cNvPr>
            <p:cNvSpPr/>
            <p:nvPr/>
          </p:nvSpPr>
          <p:spPr>
            <a:xfrm rot="5400000">
              <a:off x="5328985" y="-202696"/>
              <a:ext cx="1628455" cy="3908294"/>
            </a:xfrm>
            <a:prstGeom prst="rect">
              <a:avLst/>
            </a:pr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2FA4D2F-402E-6DBD-25B9-5304AF95BA8B}"/>
                </a:ext>
              </a:extLst>
            </p:cNvPr>
            <p:cNvSpPr/>
            <p:nvPr/>
          </p:nvSpPr>
          <p:spPr>
            <a:xfrm rot="5400000">
              <a:off x="5848408" y="324511"/>
              <a:ext cx="567148" cy="1796918"/>
            </a:xfrm>
            <a:prstGeom prst="rect">
              <a:avLst/>
            </a:pr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16BCFDD-876A-5026-C48D-5D846E50477A}"/>
                </a:ext>
              </a:extLst>
            </p:cNvPr>
            <p:cNvSpPr/>
            <p:nvPr/>
          </p:nvSpPr>
          <p:spPr>
            <a:xfrm rot="5400000">
              <a:off x="5688591" y="4940803"/>
              <a:ext cx="875551" cy="1785595"/>
            </a:xfrm>
            <a:custGeom>
              <a:avLst/>
              <a:gdLst>
                <a:gd name="connsiteX0" fmla="*/ 685451 w 685451"/>
                <a:gd name="connsiteY0" fmla="*/ 0 h 1397906"/>
                <a:gd name="connsiteX1" fmla="*/ 685451 w 685451"/>
                <a:gd name="connsiteY1" fmla="*/ 1397906 h 1397906"/>
                <a:gd name="connsiteX2" fmla="*/ 547587 w 685451"/>
                <a:gd name="connsiteY2" fmla="*/ 1383741 h 1397906"/>
                <a:gd name="connsiteX3" fmla="*/ 0 w 685451"/>
                <a:gd name="connsiteY3" fmla="*/ 698953 h 1397906"/>
                <a:gd name="connsiteX4" fmla="*/ 547587 w 685451"/>
                <a:gd name="connsiteY4" fmla="*/ 14165 h 1397906"/>
                <a:gd name="connsiteX5" fmla="*/ 685451 w 685451"/>
                <a:gd name="connsiteY5" fmla="*/ 0 h 139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451" h="1397906">
                  <a:moveTo>
                    <a:pt x="685451" y="0"/>
                  </a:moveTo>
                  <a:lnTo>
                    <a:pt x="685451" y="1397906"/>
                  </a:lnTo>
                  <a:lnTo>
                    <a:pt x="547587" y="1383741"/>
                  </a:lnTo>
                  <a:cubicBezTo>
                    <a:pt x="235080" y="1318563"/>
                    <a:pt x="0" y="1036739"/>
                    <a:pt x="0" y="698953"/>
                  </a:cubicBezTo>
                  <a:cubicBezTo>
                    <a:pt x="0" y="361167"/>
                    <a:pt x="235080" y="79343"/>
                    <a:pt x="547587" y="14165"/>
                  </a:cubicBezTo>
                  <a:lnTo>
                    <a:pt x="685451" y="0"/>
                  </a:lnTo>
                  <a:close/>
                </a:path>
              </a:pathLst>
            </a:custGeom>
            <a:noFill/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12" name="円弧 11">
              <a:extLst>
                <a:ext uri="{FF2B5EF4-FFF2-40B4-BE49-F238E27FC236}">
                  <a16:creationId xmlns:a16="http://schemas.microsoft.com/office/drawing/2014/main" id="{752F64AC-2B3A-5F8A-35A4-9BAE6FBBAA60}"/>
                </a:ext>
              </a:extLst>
            </p:cNvPr>
            <p:cNvSpPr/>
            <p:nvPr/>
          </p:nvSpPr>
          <p:spPr>
            <a:xfrm rot="5400000">
              <a:off x="2411408" y="847922"/>
              <a:ext cx="245507" cy="232101"/>
            </a:xfrm>
            <a:prstGeom prst="arc">
              <a:avLst>
                <a:gd name="adj1" fmla="val 15831835"/>
                <a:gd name="adj2" fmla="val 42064"/>
              </a:avLst>
            </a:prstGeom>
            <a:ln w="317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弧 12">
              <a:extLst>
                <a:ext uri="{FF2B5EF4-FFF2-40B4-BE49-F238E27FC236}">
                  <a16:creationId xmlns:a16="http://schemas.microsoft.com/office/drawing/2014/main" id="{5A9A545F-3FC6-829E-2D7C-204889D21956}"/>
                </a:ext>
              </a:extLst>
            </p:cNvPr>
            <p:cNvSpPr/>
            <p:nvPr/>
          </p:nvSpPr>
          <p:spPr>
            <a:xfrm rot="11276945">
              <a:off x="9640914" y="851968"/>
              <a:ext cx="245507" cy="232101"/>
            </a:xfrm>
            <a:prstGeom prst="arc">
              <a:avLst>
                <a:gd name="adj1" fmla="val 15831835"/>
                <a:gd name="adj2" fmla="val 42064"/>
              </a:avLst>
            </a:prstGeom>
            <a:ln w="317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弧 13">
              <a:extLst>
                <a:ext uri="{FF2B5EF4-FFF2-40B4-BE49-F238E27FC236}">
                  <a16:creationId xmlns:a16="http://schemas.microsoft.com/office/drawing/2014/main" id="{66B641A1-8275-CF08-2738-9C2305813122}"/>
                </a:ext>
              </a:extLst>
            </p:cNvPr>
            <p:cNvSpPr/>
            <p:nvPr/>
          </p:nvSpPr>
          <p:spPr>
            <a:xfrm rot="10800000">
              <a:off x="5236700" y="1091469"/>
              <a:ext cx="1796918" cy="1807675"/>
            </a:xfrm>
            <a:prstGeom prst="arc">
              <a:avLst>
                <a:gd name="adj1" fmla="val 13138496"/>
                <a:gd name="adj2" fmla="val 19292676"/>
              </a:avLst>
            </a:prstGeom>
            <a:ln w="317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1725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712E96-CC86-4E25-970E-DA0F3D838E40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240f669-f077-4ccc-9b51-f4d7bb1f72fc"/>
    <ds:schemaRef ds:uri="http://purl.org/dc/elements/1.1/"/>
    <ds:schemaRef ds:uri="ceeaadb8-670c-4bbc-bf54-732c07c9b9a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A7C0761-0487-49E2-8506-83D9C650D8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9AD35F-0385-487C-ADE1-C39C7CD04F1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ワイド画面</PresentationFormat>
  <Paragraphs>20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3</cp:revision>
  <dcterms:created xsi:type="dcterms:W3CDTF">2024-11-07T07:21:02Z</dcterms:created>
  <dcterms:modified xsi:type="dcterms:W3CDTF">2026-01-06T12:41:20Z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