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5"/>
  </p:notesMasterIdLst>
  <p:sldIdLst>
    <p:sldId id="270" r:id="rId5"/>
    <p:sldId id="275" r:id="rId6"/>
    <p:sldId id="268" r:id="rId7"/>
    <p:sldId id="276" r:id="rId8"/>
    <p:sldId id="269" r:id="rId9"/>
    <p:sldId id="277" r:id="rId10"/>
    <p:sldId id="263" r:id="rId11"/>
    <p:sldId id="259" r:id="rId12"/>
    <p:sldId id="272" r:id="rId13"/>
    <p:sldId id="274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AA906"/>
    <a:srgbClr val="E88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32A600-1C90-EDD9-888C-D27EFAB0A05E}" v="2" dt="2026-01-06T07:43:14.4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4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9A0B8-D963-427A-827A-D9C417F343AD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C5B03-6E79-4048-A0E3-C53F89F56C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42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491039-FFBF-ECE5-BB09-F075F3CF7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7ABD21-CCAF-5720-EA26-2F35F005ED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B4FC1A-C62E-58B6-9B68-ED92E316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C10718-264A-0975-391F-618D3064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EDCAAE-3761-3800-1B00-78C69045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94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DDCCB-CE5A-1010-0F98-3D297664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E4860-FAD4-89CC-E76F-17EC615BC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9276C-A814-4269-A8E9-282AF736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F9A079-E054-BD45-23E6-D6D651654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36F034-B881-7632-31B2-9F270708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5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A810CB-2B31-EB55-7678-C8D6DD1E2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864E50-10E1-D242-03CA-B7CB7447F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94DA0-4A70-85CE-67F3-B24BA142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9FEFB-079F-AD42-94F8-E0BA0828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F469A1-9FA1-DB17-1910-E9E290E20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11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FA00FB-EE08-AF99-F699-C1F57EB13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70C7A0-E726-F5FE-7AF6-D49E6527A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25607F-5B48-2D68-C2FD-344BB915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ACDCC1-B6B9-1BE4-ED9E-AFB86313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87B83F-832A-C688-38AE-09E17BAB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79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1A1C66-3C24-F048-BEAF-B93B9E2BA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B8EA43-A0B1-7ADE-F4C2-DA4CFE526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F5138E-D600-7ED4-4A2D-A27A0B51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0387D2-FEC9-7DA4-A9E8-1B7E0EC9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64265-959A-A360-9151-1492CBA1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7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997E4-ADC3-CD35-FAAB-F0D79A7C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6FB7C-7078-E1C1-3EA1-7AAA3A569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545764-A677-8191-7774-A0322E88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732151-32C9-42CB-5A87-E975A684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AC2170-50B8-AAF3-FBD7-1DDBDF89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471829-B4B8-4B3A-5149-E4C9E100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67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C1C250-E329-7EBC-FE7D-60BF5A9FF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185A34-ACAC-BBFE-D081-6658A2636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7EB58B-AE9F-B1C6-8037-30A1D92EB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E297B-FCF2-CDEB-6164-1052D28D8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448C2E-60D8-0CF1-B10D-5E3328248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EAE7BE-BFE8-90E9-BEA6-323AC6F0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FCCE2F-2014-D03A-26AE-12CCF65C1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C48DA57-036A-09FC-56B5-1CDE784B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00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10546-16EC-E074-D411-6AE7B43E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2DF489C-1FBA-5180-2F8C-7DDD7579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A75972-3D1D-B1A7-AAF3-3D4AFC65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FD0D9ED-3F77-0E7D-5CF4-8EF77208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18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F1B389-7AA1-EEB4-33EC-712A82883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39734A-8A8D-E79E-360B-1947C267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FEFFE9-3C6E-7EB9-78E1-E4028F90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E27AEF-6C38-EED0-3933-D515E283A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CC7243-7A1E-DB2D-AAD7-0D8013FA9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F5B561-8EA9-980F-7B4F-D91BF5482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F0891E-4CA6-A8CF-A361-4E372C0C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A43254-B196-BFA5-2478-E7831B88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F709EF-0478-8D44-0690-AA45E9BFC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9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5154A6-016C-2196-498E-07051D21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CA755A-5C48-CBEC-92A2-42BFD9FD1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EE2CA-F6D7-62AE-107D-2D5F8DDDD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47BE79-3667-2EDC-0E76-27AD5168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171024-D58E-3550-8F64-AA94FE83D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A01A974-B238-BD2D-72D3-EE02C12E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41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B722CF-B7BD-2F7A-A28F-4204D3874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29D6E1-F397-633A-2F75-F8D60921F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793951-05E6-B269-9494-12E34F464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DD0350-9FFB-4C07-8290-6A258407E446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24783-A77A-EFF6-DE2D-CEB4100B2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47CA4-6666-02C8-BD99-205A9AEC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72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D500F-E538-2BFC-53F9-53A23DF3E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316538C-949E-0CC1-4510-1592D94564D2}"/>
              </a:ext>
            </a:extLst>
          </p:cNvPr>
          <p:cNvGrpSpPr/>
          <p:nvPr/>
        </p:nvGrpSpPr>
        <p:grpSpPr>
          <a:xfrm>
            <a:off x="249902" y="189000"/>
            <a:ext cx="11694896" cy="6480000"/>
            <a:chOff x="249902" y="189000"/>
            <a:chExt cx="11694896" cy="648000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FB8C40B-2947-E993-C90E-CEA0A2D25253}"/>
                </a:ext>
              </a:extLst>
            </p:cNvPr>
            <p:cNvGrpSpPr/>
            <p:nvPr/>
          </p:nvGrpSpPr>
          <p:grpSpPr>
            <a:xfrm>
              <a:off x="249902" y="189000"/>
              <a:ext cx="3240000" cy="6480000"/>
              <a:chOff x="297527" y="189000"/>
              <a:chExt cx="3240000" cy="6480000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3FA6C437-2E76-F36E-8B4B-B8E5CC7622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4" name="楕円 11">
                <a:extLst>
                  <a:ext uri="{FF2B5EF4-FFF2-40B4-BE49-F238E27FC236}">
                    <a16:creationId xmlns:a16="http://schemas.microsoft.com/office/drawing/2014/main" id="{0F04E3D4-8F67-6FA1-6534-CCCA365F85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5" name="楕円 11">
                <a:extLst>
                  <a:ext uri="{FF2B5EF4-FFF2-40B4-BE49-F238E27FC236}">
                    <a16:creationId xmlns:a16="http://schemas.microsoft.com/office/drawing/2014/main" id="{67B4815B-F239-C7E7-299A-BC94B60906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21BA591D-B927-745B-55F8-1CDC2E4D910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7" name="楕円 11">
                <a:extLst>
                  <a:ext uri="{FF2B5EF4-FFF2-40B4-BE49-F238E27FC236}">
                    <a16:creationId xmlns:a16="http://schemas.microsoft.com/office/drawing/2014/main" id="{21A9EF0F-717F-7372-124C-74DAA4A8E3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8" name="楕円 11">
                <a:extLst>
                  <a:ext uri="{FF2B5EF4-FFF2-40B4-BE49-F238E27FC236}">
                    <a16:creationId xmlns:a16="http://schemas.microsoft.com/office/drawing/2014/main" id="{1BBB7BB1-C047-7D9D-4322-D52FB03FC0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5" name="楕円 11">
                <a:extLst>
                  <a:ext uri="{FF2B5EF4-FFF2-40B4-BE49-F238E27FC236}">
                    <a16:creationId xmlns:a16="http://schemas.microsoft.com/office/drawing/2014/main" id="{C9698827-99DB-4EFE-17CE-A02FB694176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F23F834-5AD9-34DD-0766-587DDAC3C5B9}"/>
                </a:ext>
              </a:extLst>
            </p:cNvPr>
            <p:cNvGrpSpPr/>
            <p:nvPr/>
          </p:nvGrpSpPr>
          <p:grpSpPr>
            <a:xfrm>
              <a:off x="3486000" y="189000"/>
              <a:ext cx="5220000" cy="540000"/>
              <a:chOff x="3531177" y="189000"/>
              <a:chExt cx="5148000" cy="540000"/>
            </a:xfrm>
          </p:grpSpPr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59C0BA95-81CE-10EE-38BC-79A79BABD4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2CA347C9-383A-8E8C-53AC-455A1F19F9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56844F2D-A105-C916-74DC-D80682B052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376C8C7D-78E1-DC3A-7B20-E7A2EDF024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DFC0A58D-A1D6-C54E-0759-668969DB8C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77809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8AD10B90-C0E2-69FC-3F1B-D2CC8F63AA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60365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6683EBF1-7CEF-8EA9-D70D-48F493E4AB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E1315DA-BAE0-CEF2-E483-F0E4418D9BA1}"/>
                </a:ext>
              </a:extLst>
            </p:cNvPr>
            <p:cNvGrpSpPr/>
            <p:nvPr/>
          </p:nvGrpSpPr>
          <p:grpSpPr>
            <a:xfrm flipH="1">
              <a:off x="8704798" y="189000"/>
              <a:ext cx="3240000" cy="6480000"/>
              <a:chOff x="297527" y="189000"/>
              <a:chExt cx="3240000" cy="6480000"/>
            </a:xfrm>
          </p:grpSpPr>
          <p:sp>
            <p:nvSpPr>
              <p:cNvPr id="9" name="楕円 11">
                <a:extLst>
                  <a:ext uri="{FF2B5EF4-FFF2-40B4-BE49-F238E27FC236}">
                    <a16:creationId xmlns:a16="http://schemas.microsoft.com/office/drawing/2014/main" id="{57904359-FBC8-3F71-A596-41F7DD06CB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0" name="楕円 11">
                <a:extLst>
                  <a:ext uri="{FF2B5EF4-FFF2-40B4-BE49-F238E27FC236}">
                    <a16:creationId xmlns:a16="http://schemas.microsoft.com/office/drawing/2014/main" id="{03321CFC-3F07-AC58-0368-47C85BEA73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0899F47A-079B-E8E2-095C-E9651F2372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3" name="楕円 11">
                <a:extLst>
                  <a:ext uri="{FF2B5EF4-FFF2-40B4-BE49-F238E27FC236}">
                    <a16:creationId xmlns:a16="http://schemas.microsoft.com/office/drawing/2014/main" id="{608C7B69-EECB-EE60-2ADA-AD8495BA2F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7" name="楕円 11">
                <a:extLst>
                  <a:ext uri="{FF2B5EF4-FFF2-40B4-BE49-F238E27FC236}">
                    <a16:creationId xmlns:a16="http://schemas.microsoft.com/office/drawing/2014/main" id="{803EF213-B24B-DE84-E320-995E052EDB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9" name="楕円 11">
                <a:extLst>
                  <a:ext uri="{FF2B5EF4-FFF2-40B4-BE49-F238E27FC236}">
                    <a16:creationId xmlns:a16="http://schemas.microsoft.com/office/drawing/2014/main" id="{21B472CC-47B2-5DF6-1805-650B59EFEEB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41" name="楕円 11">
                <a:extLst>
                  <a:ext uri="{FF2B5EF4-FFF2-40B4-BE49-F238E27FC236}">
                    <a16:creationId xmlns:a16="http://schemas.microsoft.com/office/drawing/2014/main" id="{6F35068C-1086-4F29-205B-ACB75B7B5C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A975D20-0046-A3A6-DBE0-E1E06BF05BA7}"/>
                </a:ext>
              </a:extLst>
            </p:cNvPr>
            <p:cNvGrpSpPr/>
            <p:nvPr/>
          </p:nvGrpSpPr>
          <p:grpSpPr>
            <a:xfrm>
              <a:off x="3486000" y="6129000"/>
              <a:ext cx="5220000" cy="540000"/>
              <a:chOff x="3531177" y="189000"/>
              <a:chExt cx="5148000" cy="540000"/>
            </a:xfrm>
          </p:grpSpPr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E8FD386B-CFC7-8701-4D78-802F6CDC97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6CB8419E-9492-0E6B-EF32-66D3DD6ED9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B0B95532-CC0F-DAF8-FCEF-2EF4240F4A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F742562B-261C-1AF5-F31A-C3EC1452B7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8F900E74-07DC-B7FB-481E-18E962B437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8019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271FB0C6-3CCB-CA88-401C-6AE67CA915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57984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CCFE571E-E43C-679C-3C8D-D2A184407F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23437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1A722-ADDA-A267-E0EF-DE1BE676D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A10F1E80-D13A-BD7D-3529-743720DDCA8C}"/>
              </a:ext>
            </a:extLst>
          </p:cNvPr>
          <p:cNvSpPr/>
          <p:nvPr/>
        </p:nvSpPr>
        <p:spPr>
          <a:xfrm>
            <a:off x="258731" y="188999"/>
            <a:ext cx="11690175" cy="6480000"/>
          </a:xfrm>
          <a:custGeom>
            <a:avLst/>
            <a:gdLst>
              <a:gd name="connsiteX0" fmla="*/ 3239999 w 11690175"/>
              <a:gd name="connsiteY0" fmla="*/ 0 h 6480000"/>
              <a:gd name="connsiteX1" fmla="*/ 3240000 w 11690175"/>
              <a:gd name="connsiteY1" fmla="*/ 0 h 6480000"/>
              <a:gd name="connsiteX2" fmla="*/ 8450175 w 11690175"/>
              <a:gd name="connsiteY2" fmla="*/ 0 h 6480000"/>
              <a:gd name="connsiteX3" fmla="*/ 8459999 w 11690175"/>
              <a:gd name="connsiteY3" fmla="*/ 0 h 6480000"/>
              <a:gd name="connsiteX4" fmla="*/ 8459999 w 11690175"/>
              <a:gd name="connsiteY4" fmla="*/ 249 h 6480000"/>
              <a:gd name="connsiteX5" fmla="*/ 8616905 w 11690175"/>
              <a:gd name="connsiteY5" fmla="*/ 4216 h 6480000"/>
              <a:gd name="connsiteX6" fmla="*/ 11690175 w 11690175"/>
              <a:gd name="connsiteY6" fmla="*/ 3240000 h 6480000"/>
              <a:gd name="connsiteX7" fmla="*/ 8616905 w 11690175"/>
              <a:gd name="connsiteY7" fmla="*/ 6475784 h 6480000"/>
              <a:gd name="connsiteX8" fmla="*/ 8459999 w 11690175"/>
              <a:gd name="connsiteY8" fmla="*/ 6479752 h 6480000"/>
              <a:gd name="connsiteX9" fmla="*/ 8459999 w 11690175"/>
              <a:gd name="connsiteY9" fmla="*/ 6480000 h 6480000"/>
              <a:gd name="connsiteX10" fmla="*/ 8450175 w 11690175"/>
              <a:gd name="connsiteY10" fmla="*/ 6480000 h 6480000"/>
              <a:gd name="connsiteX11" fmla="*/ 3240000 w 11690175"/>
              <a:gd name="connsiteY11" fmla="*/ 6480000 h 6480000"/>
              <a:gd name="connsiteX12" fmla="*/ 3239999 w 11690175"/>
              <a:gd name="connsiteY12" fmla="*/ 6480000 h 6480000"/>
              <a:gd name="connsiteX13" fmla="*/ 3239999 w 11690175"/>
              <a:gd name="connsiteY13" fmla="*/ 6480000 h 6480000"/>
              <a:gd name="connsiteX14" fmla="*/ 3073270 w 11690175"/>
              <a:gd name="connsiteY14" fmla="*/ 6475784 h 6480000"/>
              <a:gd name="connsiteX15" fmla="*/ 0 w 11690175"/>
              <a:gd name="connsiteY15" fmla="*/ 3240000 h 6480000"/>
              <a:gd name="connsiteX16" fmla="*/ 3073270 w 11690175"/>
              <a:gd name="connsiteY16" fmla="*/ 4216 h 6480000"/>
              <a:gd name="connsiteX17" fmla="*/ 3239999 w 11690175"/>
              <a:gd name="connsiteY17" fmla="*/ 0 h 64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690175" h="6480000">
                <a:moveTo>
                  <a:pt x="3239999" y="0"/>
                </a:moveTo>
                <a:lnTo>
                  <a:pt x="3240000" y="0"/>
                </a:lnTo>
                <a:lnTo>
                  <a:pt x="8450175" y="0"/>
                </a:lnTo>
                <a:lnTo>
                  <a:pt x="8459999" y="0"/>
                </a:lnTo>
                <a:lnTo>
                  <a:pt x="8459999" y="249"/>
                </a:lnTo>
                <a:lnTo>
                  <a:pt x="8616905" y="4216"/>
                </a:lnTo>
                <a:cubicBezTo>
                  <a:pt x="10328824" y="90993"/>
                  <a:pt x="11690175" y="1506516"/>
                  <a:pt x="11690175" y="3240000"/>
                </a:cubicBezTo>
                <a:cubicBezTo>
                  <a:pt x="11690175" y="4973484"/>
                  <a:pt x="10328824" y="6389007"/>
                  <a:pt x="8616905" y="6475784"/>
                </a:cubicBezTo>
                <a:lnTo>
                  <a:pt x="8459999" y="6479752"/>
                </a:lnTo>
                <a:lnTo>
                  <a:pt x="8459999" y="6480000"/>
                </a:lnTo>
                <a:lnTo>
                  <a:pt x="8450175" y="6480000"/>
                </a:lnTo>
                <a:lnTo>
                  <a:pt x="3240000" y="6480000"/>
                </a:lnTo>
                <a:lnTo>
                  <a:pt x="3239999" y="6480000"/>
                </a:lnTo>
                <a:lnTo>
                  <a:pt x="3239999" y="6480000"/>
                </a:lnTo>
                <a:lnTo>
                  <a:pt x="3073270" y="6475784"/>
                </a:lnTo>
                <a:cubicBezTo>
                  <a:pt x="1361351" y="6389007"/>
                  <a:pt x="0" y="4973484"/>
                  <a:pt x="0" y="3240000"/>
                </a:cubicBezTo>
                <a:cubicBezTo>
                  <a:pt x="0" y="1506516"/>
                  <a:pt x="1361351" y="90993"/>
                  <a:pt x="3073270" y="4216"/>
                </a:cubicBezTo>
                <a:lnTo>
                  <a:pt x="323999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9C7CB5-933D-AC29-9E30-A66E210799B1}"/>
              </a:ext>
            </a:extLst>
          </p:cNvPr>
          <p:cNvSpPr txBox="1"/>
          <p:nvPr/>
        </p:nvSpPr>
        <p:spPr>
          <a:xfrm>
            <a:off x="10258425" y="130002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トラック＋内側</a:t>
            </a:r>
          </a:p>
        </p:txBody>
      </p:sp>
    </p:spTree>
    <p:extLst>
      <p:ext uri="{BB962C8B-B14F-4D97-AF65-F5344CB8AC3E}">
        <p14:creationId xmlns:p14="http://schemas.microsoft.com/office/powerpoint/2010/main" val="221344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014095-A8D8-A7B4-C30B-E2FBA220B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025063E-5511-8941-6FC8-09CA658095E5}"/>
              </a:ext>
            </a:extLst>
          </p:cNvPr>
          <p:cNvGrpSpPr/>
          <p:nvPr/>
        </p:nvGrpSpPr>
        <p:grpSpPr>
          <a:xfrm>
            <a:off x="249902" y="189000"/>
            <a:ext cx="11694896" cy="6480000"/>
            <a:chOff x="249902" y="189000"/>
            <a:chExt cx="11694896" cy="648000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5FD1F4B-6AA7-10C5-690D-CA22547BAA26}"/>
                </a:ext>
              </a:extLst>
            </p:cNvPr>
            <p:cNvGrpSpPr/>
            <p:nvPr/>
          </p:nvGrpSpPr>
          <p:grpSpPr>
            <a:xfrm>
              <a:off x="249902" y="189000"/>
              <a:ext cx="3240000" cy="6480000"/>
              <a:chOff x="297527" y="189000"/>
              <a:chExt cx="3240000" cy="6480000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01935E22-3DD9-CB8B-335C-7E69C9839E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4" name="楕円 11">
                <a:extLst>
                  <a:ext uri="{FF2B5EF4-FFF2-40B4-BE49-F238E27FC236}">
                    <a16:creationId xmlns:a16="http://schemas.microsoft.com/office/drawing/2014/main" id="{BA81888E-7A2D-2DB6-40B1-BE1BA807A4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5" name="楕円 11">
                <a:extLst>
                  <a:ext uri="{FF2B5EF4-FFF2-40B4-BE49-F238E27FC236}">
                    <a16:creationId xmlns:a16="http://schemas.microsoft.com/office/drawing/2014/main" id="{58746405-39D0-AA24-8A12-14D2B8A177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C01738C1-1809-CBA2-1D03-772EEDA9CE6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7" name="楕円 11">
                <a:extLst>
                  <a:ext uri="{FF2B5EF4-FFF2-40B4-BE49-F238E27FC236}">
                    <a16:creationId xmlns:a16="http://schemas.microsoft.com/office/drawing/2014/main" id="{310CF57D-242F-F1F4-BA1D-73C35AD8F5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8" name="楕円 11">
                <a:extLst>
                  <a:ext uri="{FF2B5EF4-FFF2-40B4-BE49-F238E27FC236}">
                    <a16:creationId xmlns:a16="http://schemas.microsoft.com/office/drawing/2014/main" id="{934B6F0D-D97C-5658-553E-5311B2EC863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5" name="楕円 11">
                <a:extLst>
                  <a:ext uri="{FF2B5EF4-FFF2-40B4-BE49-F238E27FC236}">
                    <a16:creationId xmlns:a16="http://schemas.microsoft.com/office/drawing/2014/main" id="{4E959C88-E93D-D71A-1FBF-03B47BA560E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005C979B-4A25-192A-3648-3E890B23309F}"/>
                </a:ext>
              </a:extLst>
            </p:cNvPr>
            <p:cNvGrpSpPr/>
            <p:nvPr/>
          </p:nvGrpSpPr>
          <p:grpSpPr>
            <a:xfrm>
              <a:off x="3486000" y="189000"/>
              <a:ext cx="5220000" cy="540000"/>
              <a:chOff x="3531177" y="189000"/>
              <a:chExt cx="5148000" cy="540000"/>
            </a:xfrm>
          </p:grpSpPr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5169E206-3D05-6C02-744F-F6A1B75930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FE3A7F4E-217C-A499-2096-2AF51966D5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364A934B-B464-112C-1F18-E69B115B9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03BFB82B-13D5-7A04-1A36-642E86CF0C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090DAFA1-BDC4-06F6-BD79-C131C73204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77809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88BCAE4A-421E-D971-5FDD-90AE1C91C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60365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283063E9-9891-FBB6-CB1A-6F798D77F5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7EF0DA9-90B1-8411-E740-6ECE0F1F4E73}"/>
                </a:ext>
              </a:extLst>
            </p:cNvPr>
            <p:cNvGrpSpPr/>
            <p:nvPr/>
          </p:nvGrpSpPr>
          <p:grpSpPr>
            <a:xfrm flipH="1">
              <a:off x="8704798" y="189000"/>
              <a:ext cx="3240000" cy="6480000"/>
              <a:chOff x="297527" y="189000"/>
              <a:chExt cx="3240000" cy="6480000"/>
            </a:xfrm>
          </p:grpSpPr>
          <p:sp>
            <p:nvSpPr>
              <p:cNvPr id="9" name="楕円 11">
                <a:extLst>
                  <a:ext uri="{FF2B5EF4-FFF2-40B4-BE49-F238E27FC236}">
                    <a16:creationId xmlns:a16="http://schemas.microsoft.com/office/drawing/2014/main" id="{EAECC5E2-7826-EC1F-3C8B-928E085241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0" name="楕円 11">
                <a:extLst>
                  <a:ext uri="{FF2B5EF4-FFF2-40B4-BE49-F238E27FC236}">
                    <a16:creationId xmlns:a16="http://schemas.microsoft.com/office/drawing/2014/main" id="{2DB9A92F-8B5A-164A-A3D5-DBA3446005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BA5A87EC-8FB1-6CD4-A0FC-951B0BFEB1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3" name="楕円 11">
                <a:extLst>
                  <a:ext uri="{FF2B5EF4-FFF2-40B4-BE49-F238E27FC236}">
                    <a16:creationId xmlns:a16="http://schemas.microsoft.com/office/drawing/2014/main" id="{888CEBA1-F056-3FA4-50A8-EC87BF96A90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7" name="楕円 11">
                <a:extLst>
                  <a:ext uri="{FF2B5EF4-FFF2-40B4-BE49-F238E27FC236}">
                    <a16:creationId xmlns:a16="http://schemas.microsoft.com/office/drawing/2014/main" id="{9ABE3A48-7C5B-9469-7797-BB6B6666C75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9" name="楕円 11">
                <a:extLst>
                  <a:ext uri="{FF2B5EF4-FFF2-40B4-BE49-F238E27FC236}">
                    <a16:creationId xmlns:a16="http://schemas.microsoft.com/office/drawing/2014/main" id="{EC2904B1-39D3-D975-9FD5-F96DE6F3546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41" name="楕円 11">
                <a:extLst>
                  <a:ext uri="{FF2B5EF4-FFF2-40B4-BE49-F238E27FC236}">
                    <a16:creationId xmlns:a16="http://schemas.microsoft.com/office/drawing/2014/main" id="{ADCF065E-BFAB-CC0B-4543-CBC271B388F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7EE772B4-9B9F-C4C5-7D92-3C20E28B72F5}"/>
                </a:ext>
              </a:extLst>
            </p:cNvPr>
            <p:cNvGrpSpPr/>
            <p:nvPr/>
          </p:nvGrpSpPr>
          <p:grpSpPr>
            <a:xfrm>
              <a:off x="3486000" y="6129000"/>
              <a:ext cx="5220000" cy="540000"/>
              <a:chOff x="3531177" y="189000"/>
              <a:chExt cx="5148000" cy="540000"/>
            </a:xfrm>
          </p:grpSpPr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D090A4F4-5279-E3C9-E5B7-438525C82D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3DA99FDD-D852-D711-43AD-04AD363194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598783AD-2227-0C8C-4F71-64F36FE2B7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8EA37E67-67AF-D610-9643-F96F7CD2CB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313C65B1-6970-1197-1518-0626AF4EB1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8019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16B2C100-F1DE-8468-E57E-B35F61278A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57984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4C850D1D-7362-2A04-677E-7252429867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18380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9B4750-793C-8C12-0E8F-98E14FEE5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5C7ACF6-F853-DA31-7D33-B891F2121451}"/>
              </a:ext>
            </a:extLst>
          </p:cNvPr>
          <p:cNvGrpSpPr/>
          <p:nvPr/>
        </p:nvGrpSpPr>
        <p:grpSpPr>
          <a:xfrm>
            <a:off x="249902" y="42863"/>
            <a:ext cx="11694896" cy="6772275"/>
            <a:chOff x="249902" y="42863"/>
            <a:chExt cx="11694896" cy="677227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148B510-ECDB-FE07-8AC1-DB423999D890}"/>
                </a:ext>
              </a:extLst>
            </p:cNvPr>
            <p:cNvGrpSpPr/>
            <p:nvPr/>
          </p:nvGrpSpPr>
          <p:grpSpPr>
            <a:xfrm>
              <a:off x="249902" y="189000"/>
              <a:ext cx="3240000" cy="6480000"/>
              <a:chOff x="297527" y="189000"/>
              <a:chExt cx="3240000" cy="6480000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CB720C6C-CEC6-59F8-2C6C-74EB2255D5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4" name="楕円 11">
                <a:extLst>
                  <a:ext uri="{FF2B5EF4-FFF2-40B4-BE49-F238E27FC236}">
                    <a16:creationId xmlns:a16="http://schemas.microsoft.com/office/drawing/2014/main" id="{DBF722CE-750F-65A5-0055-04EE665498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5" name="楕円 11">
                <a:extLst>
                  <a:ext uri="{FF2B5EF4-FFF2-40B4-BE49-F238E27FC236}">
                    <a16:creationId xmlns:a16="http://schemas.microsoft.com/office/drawing/2014/main" id="{3BFC3464-837D-84AC-046C-127E8065159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47776590-B780-EFFC-83BB-854DB409AA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7" name="楕円 11">
                <a:extLst>
                  <a:ext uri="{FF2B5EF4-FFF2-40B4-BE49-F238E27FC236}">
                    <a16:creationId xmlns:a16="http://schemas.microsoft.com/office/drawing/2014/main" id="{86E22CAB-F2EE-F0B6-2E36-5B43C1EE510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8" name="楕円 11">
                <a:extLst>
                  <a:ext uri="{FF2B5EF4-FFF2-40B4-BE49-F238E27FC236}">
                    <a16:creationId xmlns:a16="http://schemas.microsoft.com/office/drawing/2014/main" id="{37D659F0-1E5C-10C2-F919-7084D59624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5" name="楕円 11">
                <a:extLst>
                  <a:ext uri="{FF2B5EF4-FFF2-40B4-BE49-F238E27FC236}">
                    <a16:creationId xmlns:a16="http://schemas.microsoft.com/office/drawing/2014/main" id="{9C38DD42-B800-8B22-0AA2-D67401366D3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56B6D87-5C8C-05C8-B919-9A6D93B2837A}"/>
                </a:ext>
              </a:extLst>
            </p:cNvPr>
            <p:cNvGrpSpPr/>
            <p:nvPr/>
          </p:nvGrpSpPr>
          <p:grpSpPr>
            <a:xfrm>
              <a:off x="3486000" y="189000"/>
              <a:ext cx="5220000" cy="540000"/>
              <a:chOff x="3531177" y="189000"/>
              <a:chExt cx="5148000" cy="540000"/>
            </a:xfrm>
          </p:grpSpPr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6F7EA8E8-3FF7-B399-BFE0-B35EB45D08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6076B1BE-8BF6-715D-1919-FD2BCA376B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EB03F588-F4EC-DF94-6FF2-89F7503815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C8A829F6-24A1-25F2-F5B2-950B03996E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2446E231-E7CE-5B79-2D72-6250B18677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77809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12611B9F-CEF9-0463-C745-97E3328C47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60365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DC147557-CF79-A9E4-9031-B08118EA68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F74D006-3719-29B8-A81B-F897E8835F33}"/>
                </a:ext>
              </a:extLst>
            </p:cNvPr>
            <p:cNvGrpSpPr/>
            <p:nvPr/>
          </p:nvGrpSpPr>
          <p:grpSpPr>
            <a:xfrm flipH="1">
              <a:off x="8704798" y="189000"/>
              <a:ext cx="3240000" cy="6480000"/>
              <a:chOff x="297527" y="189000"/>
              <a:chExt cx="3240000" cy="6480000"/>
            </a:xfrm>
          </p:grpSpPr>
          <p:sp>
            <p:nvSpPr>
              <p:cNvPr id="9" name="楕円 11">
                <a:extLst>
                  <a:ext uri="{FF2B5EF4-FFF2-40B4-BE49-F238E27FC236}">
                    <a16:creationId xmlns:a16="http://schemas.microsoft.com/office/drawing/2014/main" id="{15846E99-12B2-020C-34E5-05EED0A45E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0" name="楕円 11">
                <a:extLst>
                  <a:ext uri="{FF2B5EF4-FFF2-40B4-BE49-F238E27FC236}">
                    <a16:creationId xmlns:a16="http://schemas.microsoft.com/office/drawing/2014/main" id="{D7498141-1CC2-64B2-96B2-17D81CB13C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962490D8-B0A1-4ABC-B346-BC8AE83166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3" name="楕円 11">
                <a:extLst>
                  <a:ext uri="{FF2B5EF4-FFF2-40B4-BE49-F238E27FC236}">
                    <a16:creationId xmlns:a16="http://schemas.microsoft.com/office/drawing/2014/main" id="{DF3D199C-B747-6376-037D-D666EDBC28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7" name="楕円 11">
                <a:extLst>
                  <a:ext uri="{FF2B5EF4-FFF2-40B4-BE49-F238E27FC236}">
                    <a16:creationId xmlns:a16="http://schemas.microsoft.com/office/drawing/2014/main" id="{3155AD33-2ADA-3689-9773-155F38CA8C9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9" name="楕円 11">
                <a:extLst>
                  <a:ext uri="{FF2B5EF4-FFF2-40B4-BE49-F238E27FC236}">
                    <a16:creationId xmlns:a16="http://schemas.microsoft.com/office/drawing/2014/main" id="{519B3047-9EC4-9575-9085-B1E6904D5A1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41" name="楕円 11">
                <a:extLst>
                  <a:ext uri="{FF2B5EF4-FFF2-40B4-BE49-F238E27FC236}">
                    <a16:creationId xmlns:a16="http://schemas.microsoft.com/office/drawing/2014/main" id="{B162D226-091A-EAAE-A078-DAF1BA4EFB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D9EBA2C-EB85-1482-0642-3BC5B3E758A6}"/>
                </a:ext>
              </a:extLst>
            </p:cNvPr>
            <p:cNvGrpSpPr/>
            <p:nvPr/>
          </p:nvGrpSpPr>
          <p:grpSpPr>
            <a:xfrm>
              <a:off x="3486000" y="6129000"/>
              <a:ext cx="5220000" cy="540000"/>
              <a:chOff x="3531177" y="189000"/>
              <a:chExt cx="5148000" cy="540000"/>
            </a:xfrm>
          </p:grpSpPr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6E9780C6-C978-E3A4-D4F4-E7C7498A51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AFD19C07-9AF4-6AFA-4FA8-583EAB7A77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C406A23A-E41A-D392-0673-7AC212B4E7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C27438D1-B24E-CE72-21FB-FF0B9CCC98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4E8B66C1-B52C-A96A-57EA-5B05D79047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8019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83C30ABA-0750-C68B-7B0D-BAB1AA8AD6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57984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5FC19793-6FCD-A5CE-E247-4B1CAAECBA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1A90EAC4-B73C-02FE-7043-E6C0BED9ED7C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42863"/>
              <a:ext cx="0" cy="6772275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8436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899A0D-1A44-1AE7-2F37-1D7F1F37E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82E8819-27E0-0147-5505-75207859E43F}"/>
              </a:ext>
            </a:extLst>
          </p:cNvPr>
          <p:cNvGrpSpPr/>
          <p:nvPr/>
        </p:nvGrpSpPr>
        <p:grpSpPr>
          <a:xfrm>
            <a:off x="249902" y="42863"/>
            <a:ext cx="11694896" cy="6772275"/>
            <a:chOff x="249902" y="42863"/>
            <a:chExt cx="11694896" cy="677227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EF3D183-E2B0-A18E-C5B9-F49D29281A6C}"/>
                </a:ext>
              </a:extLst>
            </p:cNvPr>
            <p:cNvGrpSpPr/>
            <p:nvPr/>
          </p:nvGrpSpPr>
          <p:grpSpPr>
            <a:xfrm>
              <a:off x="249902" y="189000"/>
              <a:ext cx="3240000" cy="6480000"/>
              <a:chOff x="297527" y="189000"/>
              <a:chExt cx="3240000" cy="6480000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A192A9EF-4C29-5F38-6448-B4319EC8F39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4" name="楕円 11">
                <a:extLst>
                  <a:ext uri="{FF2B5EF4-FFF2-40B4-BE49-F238E27FC236}">
                    <a16:creationId xmlns:a16="http://schemas.microsoft.com/office/drawing/2014/main" id="{4A169B8D-9942-A7E9-4E77-5D41D3C191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5" name="楕円 11">
                <a:extLst>
                  <a:ext uri="{FF2B5EF4-FFF2-40B4-BE49-F238E27FC236}">
                    <a16:creationId xmlns:a16="http://schemas.microsoft.com/office/drawing/2014/main" id="{AFCC3904-C659-2D98-A18F-E405ABE1D4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46B3E0E2-EA18-5F4B-8264-E6184584E8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7" name="楕円 11">
                <a:extLst>
                  <a:ext uri="{FF2B5EF4-FFF2-40B4-BE49-F238E27FC236}">
                    <a16:creationId xmlns:a16="http://schemas.microsoft.com/office/drawing/2014/main" id="{F23366F3-F23C-65D3-2230-66F49B320B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8" name="楕円 11">
                <a:extLst>
                  <a:ext uri="{FF2B5EF4-FFF2-40B4-BE49-F238E27FC236}">
                    <a16:creationId xmlns:a16="http://schemas.microsoft.com/office/drawing/2014/main" id="{D2444B9A-410F-B1E0-5672-D3431EC1E4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5" name="楕円 11">
                <a:extLst>
                  <a:ext uri="{FF2B5EF4-FFF2-40B4-BE49-F238E27FC236}">
                    <a16:creationId xmlns:a16="http://schemas.microsoft.com/office/drawing/2014/main" id="{A9C90AE8-6F6A-127D-4957-3DFD8DBA07F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ED0CB51D-3777-DEC6-D202-B39E3C12A148}"/>
                </a:ext>
              </a:extLst>
            </p:cNvPr>
            <p:cNvGrpSpPr/>
            <p:nvPr/>
          </p:nvGrpSpPr>
          <p:grpSpPr>
            <a:xfrm>
              <a:off x="3486000" y="189000"/>
              <a:ext cx="5220000" cy="540000"/>
              <a:chOff x="3531177" y="189000"/>
              <a:chExt cx="5148000" cy="540000"/>
            </a:xfrm>
          </p:grpSpPr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9F619193-B836-C65D-F81A-66B1E264C6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D6B1AA53-03B8-3932-3902-9EC1096269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3A643B41-C132-9148-C2E5-F9F339990D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9877671E-63CA-85C1-BE45-22C8EE9016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91BDB272-D86F-5DF3-EA2E-F13BE5B8E9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77809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C67533C7-1466-5A6C-9EE0-1879FECC4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60365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D63CA20F-34F8-96B7-DCAF-31662661EA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EACBD56-5F14-EC3A-ADF5-2C39766BD751}"/>
                </a:ext>
              </a:extLst>
            </p:cNvPr>
            <p:cNvGrpSpPr/>
            <p:nvPr/>
          </p:nvGrpSpPr>
          <p:grpSpPr>
            <a:xfrm flipH="1">
              <a:off x="8704798" y="189000"/>
              <a:ext cx="3240000" cy="6480000"/>
              <a:chOff x="297527" y="189000"/>
              <a:chExt cx="3240000" cy="6480000"/>
            </a:xfrm>
          </p:grpSpPr>
          <p:sp>
            <p:nvSpPr>
              <p:cNvPr id="9" name="楕円 11">
                <a:extLst>
                  <a:ext uri="{FF2B5EF4-FFF2-40B4-BE49-F238E27FC236}">
                    <a16:creationId xmlns:a16="http://schemas.microsoft.com/office/drawing/2014/main" id="{FD9D4B81-130E-3FFA-C151-E05659BBCA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0" name="楕円 11">
                <a:extLst>
                  <a:ext uri="{FF2B5EF4-FFF2-40B4-BE49-F238E27FC236}">
                    <a16:creationId xmlns:a16="http://schemas.microsoft.com/office/drawing/2014/main" id="{07CA99CA-37D5-02DE-5767-AE59CF7C5A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C7B7258C-30A6-70EF-CAA3-C1A14981A8A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3" name="楕円 11">
                <a:extLst>
                  <a:ext uri="{FF2B5EF4-FFF2-40B4-BE49-F238E27FC236}">
                    <a16:creationId xmlns:a16="http://schemas.microsoft.com/office/drawing/2014/main" id="{60E31BA4-D3DD-6852-6A22-37276941DB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7" name="楕円 11">
                <a:extLst>
                  <a:ext uri="{FF2B5EF4-FFF2-40B4-BE49-F238E27FC236}">
                    <a16:creationId xmlns:a16="http://schemas.microsoft.com/office/drawing/2014/main" id="{84AC12B8-8406-5B75-FA7F-9A8C181FF2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9" name="楕円 11">
                <a:extLst>
                  <a:ext uri="{FF2B5EF4-FFF2-40B4-BE49-F238E27FC236}">
                    <a16:creationId xmlns:a16="http://schemas.microsoft.com/office/drawing/2014/main" id="{91A57662-49B6-50D8-0CA5-357A894FBC0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41" name="楕円 11">
                <a:extLst>
                  <a:ext uri="{FF2B5EF4-FFF2-40B4-BE49-F238E27FC236}">
                    <a16:creationId xmlns:a16="http://schemas.microsoft.com/office/drawing/2014/main" id="{7CDBAD12-043A-695C-9AAA-C600A1E5E5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EB7227B-4D29-0AE8-C0B5-B1B115CCC39F}"/>
                </a:ext>
              </a:extLst>
            </p:cNvPr>
            <p:cNvGrpSpPr/>
            <p:nvPr/>
          </p:nvGrpSpPr>
          <p:grpSpPr>
            <a:xfrm>
              <a:off x="3486000" y="6129000"/>
              <a:ext cx="5220000" cy="540000"/>
              <a:chOff x="3531177" y="189000"/>
              <a:chExt cx="5148000" cy="540000"/>
            </a:xfrm>
          </p:grpSpPr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9642599D-9A0F-6A69-7839-3CB86CAC2D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A6D0E97B-4D0D-34A6-1A29-D22FB28C3D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56AF7BE7-33DF-D7E7-A9F7-FACCA95537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9751C613-B4EB-9CDC-B536-2B9C672C3E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896CB83E-F3B1-6F7C-C923-D607AEE465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8019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56A5A428-FC65-FC30-D890-9C88AA76B0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57984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10F14BD4-1881-2234-378E-FAC268BF56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25B969B8-21B2-DCF5-986F-95528538B81C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42863"/>
              <a:ext cx="0" cy="67722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5964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FCF53-4F95-5D80-58C8-A3EEEE5BBB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756256D-565D-7D0C-37AE-BEE47A86C46E}"/>
              </a:ext>
            </a:extLst>
          </p:cNvPr>
          <p:cNvGrpSpPr/>
          <p:nvPr/>
        </p:nvGrpSpPr>
        <p:grpSpPr>
          <a:xfrm>
            <a:off x="0" y="42863"/>
            <a:ext cx="12192000" cy="6772275"/>
            <a:chOff x="0" y="42863"/>
            <a:chExt cx="12192000" cy="677227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0645E67-C924-6D67-C1EA-F4E397B55979}"/>
                </a:ext>
              </a:extLst>
            </p:cNvPr>
            <p:cNvGrpSpPr/>
            <p:nvPr/>
          </p:nvGrpSpPr>
          <p:grpSpPr>
            <a:xfrm>
              <a:off x="249902" y="189000"/>
              <a:ext cx="3240000" cy="6480000"/>
              <a:chOff x="297527" y="189000"/>
              <a:chExt cx="3240000" cy="6480000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BC54D7A6-F4E4-D8C9-B0E4-D638A1F371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4" name="楕円 11">
                <a:extLst>
                  <a:ext uri="{FF2B5EF4-FFF2-40B4-BE49-F238E27FC236}">
                    <a16:creationId xmlns:a16="http://schemas.microsoft.com/office/drawing/2014/main" id="{C12AE6EA-F69C-8404-D417-3DD6681996E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5" name="楕円 11">
                <a:extLst>
                  <a:ext uri="{FF2B5EF4-FFF2-40B4-BE49-F238E27FC236}">
                    <a16:creationId xmlns:a16="http://schemas.microsoft.com/office/drawing/2014/main" id="{A854BD1D-C4B9-E7DA-FD98-04D4CA7DEF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A5DBBBF5-24A9-7864-706A-D0E875FA61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7" name="楕円 11">
                <a:extLst>
                  <a:ext uri="{FF2B5EF4-FFF2-40B4-BE49-F238E27FC236}">
                    <a16:creationId xmlns:a16="http://schemas.microsoft.com/office/drawing/2014/main" id="{34895EA4-DFDA-2492-D5CA-6C05E0E712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8" name="楕円 11">
                <a:extLst>
                  <a:ext uri="{FF2B5EF4-FFF2-40B4-BE49-F238E27FC236}">
                    <a16:creationId xmlns:a16="http://schemas.microsoft.com/office/drawing/2014/main" id="{EC5C2D8F-8424-15B2-7482-A9485C6F87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5" name="楕円 11">
                <a:extLst>
                  <a:ext uri="{FF2B5EF4-FFF2-40B4-BE49-F238E27FC236}">
                    <a16:creationId xmlns:a16="http://schemas.microsoft.com/office/drawing/2014/main" id="{458BED45-79FF-CAFF-B15D-AC4338DEB2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FBC9F68-A38B-FEFB-361A-FA2326EDB4CB}"/>
                </a:ext>
              </a:extLst>
            </p:cNvPr>
            <p:cNvGrpSpPr/>
            <p:nvPr/>
          </p:nvGrpSpPr>
          <p:grpSpPr>
            <a:xfrm>
              <a:off x="3486000" y="189000"/>
              <a:ext cx="5220000" cy="540000"/>
              <a:chOff x="3531177" y="189000"/>
              <a:chExt cx="5148000" cy="540000"/>
            </a:xfrm>
          </p:grpSpPr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D3B7CADA-5A9D-7F15-871A-D59E328C43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19AF8061-D736-2427-55FD-B65D611400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A1013417-08A8-B91A-CDBB-AB52F794AC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8B770124-1FD5-38C0-6548-E241082AAC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E9B6F92E-06F6-3495-18AB-A2257A7F59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77809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908F70AB-33D2-6B34-1907-6ABCBFD6B7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60365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34BA099E-4616-A0F5-71EB-0EEAAFEA8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7367721-9313-2BD9-E98E-C1FCF690A0CF}"/>
                </a:ext>
              </a:extLst>
            </p:cNvPr>
            <p:cNvGrpSpPr/>
            <p:nvPr/>
          </p:nvGrpSpPr>
          <p:grpSpPr>
            <a:xfrm flipH="1">
              <a:off x="8704798" y="189000"/>
              <a:ext cx="3240000" cy="6480000"/>
              <a:chOff x="297527" y="189000"/>
              <a:chExt cx="3240000" cy="6480000"/>
            </a:xfrm>
          </p:grpSpPr>
          <p:sp>
            <p:nvSpPr>
              <p:cNvPr id="9" name="楕円 11">
                <a:extLst>
                  <a:ext uri="{FF2B5EF4-FFF2-40B4-BE49-F238E27FC236}">
                    <a16:creationId xmlns:a16="http://schemas.microsoft.com/office/drawing/2014/main" id="{3B328495-FA4F-1F39-9C34-08573C2BFB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0" name="楕円 11">
                <a:extLst>
                  <a:ext uri="{FF2B5EF4-FFF2-40B4-BE49-F238E27FC236}">
                    <a16:creationId xmlns:a16="http://schemas.microsoft.com/office/drawing/2014/main" id="{3185DF6B-8EFA-2911-BE47-70D74D5C05A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B05E8D49-644B-6AE4-63A3-5F5F3BA9D8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3" name="楕円 11">
                <a:extLst>
                  <a:ext uri="{FF2B5EF4-FFF2-40B4-BE49-F238E27FC236}">
                    <a16:creationId xmlns:a16="http://schemas.microsoft.com/office/drawing/2014/main" id="{31E8DD6D-7C03-3212-718B-19FBB45DB1E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7" name="楕円 11">
                <a:extLst>
                  <a:ext uri="{FF2B5EF4-FFF2-40B4-BE49-F238E27FC236}">
                    <a16:creationId xmlns:a16="http://schemas.microsoft.com/office/drawing/2014/main" id="{9FFF4F80-D748-6884-E793-DFC4099677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9" name="楕円 11">
                <a:extLst>
                  <a:ext uri="{FF2B5EF4-FFF2-40B4-BE49-F238E27FC236}">
                    <a16:creationId xmlns:a16="http://schemas.microsoft.com/office/drawing/2014/main" id="{0AC5B9B2-7D08-52D9-C10E-0C8D0D9C30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41" name="楕円 11">
                <a:extLst>
                  <a:ext uri="{FF2B5EF4-FFF2-40B4-BE49-F238E27FC236}">
                    <a16:creationId xmlns:a16="http://schemas.microsoft.com/office/drawing/2014/main" id="{C2EA4DAC-0500-1733-E74A-6A1CDAE57D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45D2FE2F-837A-804F-BFC1-FAB67B8DED84}"/>
                </a:ext>
              </a:extLst>
            </p:cNvPr>
            <p:cNvGrpSpPr/>
            <p:nvPr/>
          </p:nvGrpSpPr>
          <p:grpSpPr>
            <a:xfrm>
              <a:off x="3486000" y="6129000"/>
              <a:ext cx="5220000" cy="540000"/>
              <a:chOff x="3531177" y="189000"/>
              <a:chExt cx="5148000" cy="540000"/>
            </a:xfrm>
          </p:grpSpPr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B8DE89D6-B812-FFB0-93FA-CDC0DB7B3F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2FDB06CB-3DFF-FF1E-1E53-2C116773FB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7C143715-4F43-CE59-3923-2E28F4134B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D6C1F668-9AA7-DE43-5C81-FC64D9D14F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DF8519FB-451E-9F15-36D9-0CBE163593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8019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C9EFB08A-0A75-D0AA-44DD-B48547E1F4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57984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A11239F1-45E5-8183-3207-F7AD554BC0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18ECED79-7844-60A1-DE6C-8B753193B45B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42863"/>
              <a:ext cx="0" cy="6772275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AFE61BB5-A8D6-C7EA-7B31-B2DC508DBF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3429000"/>
              <a:ext cx="1219200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3817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AC83A4-3A0F-3EEB-CEFC-C150C07AC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49DF6B8-2B03-2740-1041-2FCA9ABD302B}"/>
              </a:ext>
            </a:extLst>
          </p:cNvPr>
          <p:cNvGrpSpPr/>
          <p:nvPr/>
        </p:nvGrpSpPr>
        <p:grpSpPr>
          <a:xfrm>
            <a:off x="0" y="42863"/>
            <a:ext cx="12192000" cy="6772275"/>
            <a:chOff x="0" y="42863"/>
            <a:chExt cx="12192000" cy="677227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C12B6A7-3A83-2A7A-8207-BD05C2D18563}"/>
                </a:ext>
              </a:extLst>
            </p:cNvPr>
            <p:cNvGrpSpPr/>
            <p:nvPr/>
          </p:nvGrpSpPr>
          <p:grpSpPr>
            <a:xfrm>
              <a:off x="249902" y="189000"/>
              <a:ext cx="3240000" cy="6480000"/>
              <a:chOff x="297527" y="189000"/>
              <a:chExt cx="3240000" cy="6480000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A10FF0E5-72EA-61FE-ACB4-2F10C3A06A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4" name="楕円 11">
                <a:extLst>
                  <a:ext uri="{FF2B5EF4-FFF2-40B4-BE49-F238E27FC236}">
                    <a16:creationId xmlns:a16="http://schemas.microsoft.com/office/drawing/2014/main" id="{B355B7B1-C309-75C0-BD57-1810C0CFF33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5" name="楕円 11">
                <a:extLst>
                  <a:ext uri="{FF2B5EF4-FFF2-40B4-BE49-F238E27FC236}">
                    <a16:creationId xmlns:a16="http://schemas.microsoft.com/office/drawing/2014/main" id="{89A6DCB0-CDFC-3487-40B4-089D76799E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1A49A1D0-8BE1-4F25-CEE1-F4B7861F563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7" name="楕円 11">
                <a:extLst>
                  <a:ext uri="{FF2B5EF4-FFF2-40B4-BE49-F238E27FC236}">
                    <a16:creationId xmlns:a16="http://schemas.microsoft.com/office/drawing/2014/main" id="{C50F477E-BC16-4691-CB4A-031AC6A7C22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8" name="楕円 11">
                <a:extLst>
                  <a:ext uri="{FF2B5EF4-FFF2-40B4-BE49-F238E27FC236}">
                    <a16:creationId xmlns:a16="http://schemas.microsoft.com/office/drawing/2014/main" id="{73717065-A36E-85E4-41B4-3AF0E6062F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5" name="楕円 11">
                <a:extLst>
                  <a:ext uri="{FF2B5EF4-FFF2-40B4-BE49-F238E27FC236}">
                    <a16:creationId xmlns:a16="http://schemas.microsoft.com/office/drawing/2014/main" id="{F916636E-1357-235B-CEBE-38C4FAF054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DBAD541-E03E-6BA9-49EC-B7A67CFB2CA0}"/>
                </a:ext>
              </a:extLst>
            </p:cNvPr>
            <p:cNvGrpSpPr/>
            <p:nvPr/>
          </p:nvGrpSpPr>
          <p:grpSpPr>
            <a:xfrm>
              <a:off x="3486000" y="189000"/>
              <a:ext cx="5220000" cy="540000"/>
              <a:chOff x="3531177" y="189000"/>
              <a:chExt cx="5148000" cy="540000"/>
            </a:xfrm>
          </p:grpSpPr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A93207EC-38BD-9D81-EC87-6354B66B4B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E8FB6C89-8927-2EF7-207C-F3BB1C531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47CB52C6-59D0-D4E2-E62B-FAB70904CC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ACDBAF5A-D758-D8AC-515F-BF00C47E58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6C35A55C-37AF-B043-AA75-51E5AE7B6C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77809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E9CDD97F-0F53-4C54-E57C-6DE6143668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60365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3655E625-43DC-B5FC-8B38-4A87725D86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A82BA58-9373-89BA-6AF3-EE62B6971717}"/>
                </a:ext>
              </a:extLst>
            </p:cNvPr>
            <p:cNvGrpSpPr/>
            <p:nvPr/>
          </p:nvGrpSpPr>
          <p:grpSpPr>
            <a:xfrm flipH="1">
              <a:off x="8704798" y="189000"/>
              <a:ext cx="3240000" cy="6480000"/>
              <a:chOff x="297527" y="189000"/>
              <a:chExt cx="3240000" cy="6480000"/>
            </a:xfrm>
          </p:grpSpPr>
          <p:sp>
            <p:nvSpPr>
              <p:cNvPr id="9" name="楕円 11">
                <a:extLst>
                  <a:ext uri="{FF2B5EF4-FFF2-40B4-BE49-F238E27FC236}">
                    <a16:creationId xmlns:a16="http://schemas.microsoft.com/office/drawing/2014/main" id="{B08D088A-5B2F-6F7A-C4C5-E95971C318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0" name="楕円 11">
                <a:extLst>
                  <a:ext uri="{FF2B5EF4-FFF2-40B4-BE49-F238E27FC236}">
                    <a16:creationId xmlns:a16="http://schemas.microsoft.com/office/drawing/2014/main" id="{69D9FBFF-327E-4EFD-4E9A-4AC2DBDB1E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380156AD-01C8-2B81-876E-DB905EF7EA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3" name="楕円 11">
                <a:extLst>
                  <a:ext uri="{FF2B5EF4-FFF2-40B4-BE49-F238E27FC236}">
                    <a16:creationId xmlns:a16="http://schemas.microsoft.com/office/drawing/2014/main" id="{21AFF1D3-F515-CEFE-6DF9-A52A3D5D651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7" name="楕円 11">
                <a:extLst>
                  <a:ext uri="{FF2B5EF4-FFF2-40B4-BE49-F238E27FC236}">
                    <a16:creationId xmlns:a16="http://schemas.microsoft.com/office/drawing/2014/main" id="{79B5A46F-C6E0-A191-C091-BBA1E66304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9" name="楕円 11">
                <a:extLst>
                  <a:ext uri="{FF2B5EF4-FFF2-40B4-BE49-F238E27FC236}">
                    <a16:creationId xmlns:a16="http://schemas.microsoft.com/office/drawing/2014/main" id="{6453D47C-41C9-565B-F2A3-14422C04F73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41" name="楕円 11">
                <a:extLst>
                  <a:ext uri="{FF2B5EF4-FFF2-40B4-BE49-F238E27FC236}">
                    <a16:creationId xmlns:a16="http://schemas.microsoft.com/office/drawing/2014/main" id="{7A8698CB-0942-2BE6-9DFF-E3AA5FBC17A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9DB681B8-E9D1-9371-F03C-4867DFF951FA}"/>
                </a:ext>
              </a:extLst>
            </p:cNvPr>
            <p:cNvGrpSpPr/>
            <p:nvPr/>
          </p:nvGrpSpPr>
          <p:grpSpPr>
            <a:xfrm>
              <a:off x="3486000" y="6129000"/>
              <a:ext cx="5220000" cy="540000"/>
              <a:chOff x="3531177" y="189000"/>
              <a:chExt cx="5148000" cy="540000"/>
            </a:xfrm>
          </p:grpSpPr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324476B2-9F05-0694-0AD7-2D54401921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7F8D7EF5-0915-70A4-FDC0-A9139D55A0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89AA8310-4056-5CD6-33F1-60BCD50F40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CC1751E2-3FA5-3C1E-CF3A-816F4223BB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501C9DF4-306D-009A-FF54-74522211EF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8019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39837122-94FB-27E5-A641-4DCC11640B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57984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F426EF70-55F4-8ADA-5A53-9FDC30F7F8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C48DB3A2-B52C-3EA6-3954-3A588E62F75F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42863"/>
              <a:ext cx="0" cy="67722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F4ABAB61-7B34-24AE-A77A-1A1A26A484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3429000"/>
              <a:ext cx="1219200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8769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A669D7-F336-8B05-0E1F-2CC1D2C98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97FEEABA-E461-1AC3-C508-3B23DCA2F592}"/>
              </a:ext>
            </a:extLst>
          </p:cNvPr>
          <p:cNvSpPr/>
          <p:nvPr/>
        </p:nvSpPr>
        <p:spPr>
          <a:xfrm>
            <a:off x="258731" y="188999"/>
            <a:ext cx="11690175" cy="6480000"/>
          </a:xfrm>
          <a:custGeom>
            <a:avLst/>
            <a:gdLst>
              <a:gd name="connsiteX0" fmla="*/ 3239999 w 11690175"/>
              <a:gd name="connsiteY0" fmla="*/ 0 h 6480000"/>
              <a:gd name="connsiteX1" fmla="*/ 3240000 w 11690175"/>
              <a:gd name="connsiteY1" fmla="*/ 0 h 6480000"/>
              <a:gd name="connsiteX2" fmla="*/ 8450175 w 11690175"/>
              <a:gd name="connsiteY2" fmla="*/ 0 h 6480000"/>
              <a:gd name="connsiteX3" fmla="*/ 8459999 w 11690175"/>
              <a:gd name="connsiteY3" fmla="*/ 0 h 6480000"/>
              <a:gd name="connsiteX4" fmla="*/ 8459999 w 11690175"/>
              <a:gd name="connsiteY4" fmla="*/ 249 h 6480000"/>
              <a:gd name="connsiteX5" fmla="*/ 8616905 w 11690175"/>
              <a:gd name="connsiteY5" fmla="*/ 4216 h 6480000"/>
              <a:gd name="connsiteX6" fmla="*/ 11690175 w 11690175"/>
              <a:gd name="connsiteY6" fmla="*/ 3240000 h 6480000"/>
              <a:gd name="connsiteX7" fmla="*/ 8616905 w 11690175"/>
              <a:gd name="connsiteY7" fmla="*/ 6475784 h 6480000"/>
              <a:gd name="connsiteX8" fmla="*/ 8459999 w 11690175"/>
              <a:gd name="connsiteY8" fmla="*/ 6479752 h 6480000"/>
              <a:gd name="connsiteX9" fmla="*/ 8459999 w 11690175"/>
              <a:gd name="connsiteY9" fmla="*/ 6480000 h 6480000"/>
              <a:gd name="connsiteX10" fmla="*/ 8450175 w 11690175"/>
              <a:gd name="connsiteY10" fmla="*/ 6480000 h 6480000"/>
              <a:gd name="connsiteX11" fmla="*/ 3240000 w 11690175"/>
              <a:gd name="connsiteY11" fmla="*/ 6480000 h 6480000"/>
              <a:gd name="connsiteX12" fmla="*/ 3239999 w 11690175"/>
              <a:gd name="connsiteY12" fmla="*/ 6480000 h 6480000"/>
              <a:gd name="connsiteX13" fmla="*/ 3239999 w 11690175"/>
              <a:gd name="connsiteY13" fmla="*/ 6480000 h 6480000"/>
              <a:gd name="connsiteX14" fmla="*/ 3073270 w 11690175"/>
              <a:gd name="connsiteY14" fmla="*/ 6475784 h 6480000"/>
              <a:gd name="connsiteX15" fmla="*/ 0 w 11690175"/>
              <a:gd name="connsiteY15" fmla="*/ 3240000 h 6480000"/>
              <a:gd name="connsiteX16" fmla="*/ 3073270 w 11690175"/>
              <a:gd name="connsiteY16" fmla="*/ 4216 h 6480000"/>
              <a:gd name="connsiteX17" fmla="*/ 3239999 w 11690175"/>
              <a:gd name="connsiteY17" fmla="*/ 0 h 64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690175" h="6480000">
                <a:moveTo>
                  <a:pt x="3239999" y="0"/>
                </a:moveTo>
                <a:lnTo>
                  <a:pt x="3240000" y="0"/>
                </a:lnTo>
                <a:lnTo>
                  <a:pt x="8450175" y="0"/>
                </a:lnTo>
                <a:lnTo>
                  <a:pt x="8459999" y="0"/>
                </a:lnTo>
                <a:lnTo>
                  <a:pt x="8459999" y="249"/>
                </a:lnTo>
                <a:lnTo>
                  <a:pt x="8616905" y="4216"/>
                </a:lnTo>
                <a:cubicBezTo>
                  <a:pt x="10328824" y="90993"/>
                  <a:pt x="11690175" y="1506516"/>
                  <a:pt x="11690175" y="3240000"/>
                </a:cubicBezTo>
                <a:cubicBezTo>
                  <a:pt x="11690175" y="4973484"/>
                  <a:pt x="10328824" y="6389007"/>
                  <a:pt x="8616905" y="6475784"/>
                </a:cubicBezTo>
                <a:lnTo>
                  <a:pt x="8459999" y="6479752"/>
                </a:lnTo>
                <a:lnTo>
                  <a:pt x="8459999" y="6480000"/>
                </a:lnTo>
                <a:lnTo>
                  <a:pt x="8450175" y="6480000"/>
                </a:lnTo>
                <a:lnTo>
                  <a:pt x="3240000" y="6480000"/>
                </a:lnTo>
                <a:lnTo>
                  <a:pt x="3239999" y="6480000"/>
                </a:lnTo>
                <a:lnTo>
                  <a:pt x="3239999" y="6480000"/>
                </a:lnTo>
                <a:lnTo>
                  <a:pt x="3073270" y="6475784"/>
                </a:lnTo>
                <a:cubicBezTo>
                  <a:pt x="1361351" y="6389007"/>
                  <a:pt x="0" y="4973484"/>
                  <a:pt x="0" y="3240000"/>
                </a:cubicBezTo>
                <a:cubicBezTo>
                  <a:pt x="0" y="1506516"/>
                  <a:pt x="1361351" y="90993"/>
                  <a:pt x="3073270" y="4216"/>
                </a:cubicBezTo>
                <a:lnTo>
                  <a:pt x="323999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D66E787B-349A-615C-B1E3-025B96CEE9BA}"/>
              </a:ext>
            </a:extLst>
          </p:cNvPr>
          <p:cNvGrpSpPr/>
          <p:nvPr/>
        </p:nvGrpSpPr>
        <p:grpSpPr>
          <a:xfrm>
            <a:off x="249902" y="189000"/>
            <a:ext cx="11694896" cy="6480000"/>
            <a:chOff x="249902" y="189000"/>
            <a:chExt cx="11694896" cy="648000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5218043-569D-86EB-D9B6-D2ED40A9C237}"/>
                </a:ext>
              </a:extLst>
            </p:cNvPr>
            <p:cNvGrpSpPr/>
            <p:nvPr/>
          </p:nvGrpSpPr>
          <p:grpSpPr>
            <a:xfrm>
              <a:off x="249902" y="189000"/>
              <a:ext cx="3240000" cy="6480000"/>
              <a:chOff x="297527" y="189000"/>
              <a:chExt cx="3240000" cy="6480000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A86D91A4-734F-8BEC-D6A4-2C1FD90AEB8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4" name="楕円 11">
                <a:extLst>
                  <a:ext uri="{FF2B5EF4-FFF2-40B4-BE49-F238E27FC236}">
                    <a16:creationId xmlns:a16="http://schemas.microsoft.com/office/drawing/2014/main" id="{13E12A91-BE51-8421-4C63-0D7B67925D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5" name="楕円 11">
                <a:extLst>
                  <a:ext uri="{FF2B5EF4-FFF2-40B4-BE49-F238E27FC236}">
                    <a16:creationId xmlns:a16="http://schemas.microsoft.com/office/drawing/2014/main" id="{429F3572-DFBE-CEF1-246A-50CCC97C7D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D61D869A-7DB2-5AAA-8FA8-23021D87C9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7" name="楕円 11">
                <a:extLst>
                  <a:ext uri="{FF2B5EF4-FFF2-40B4-BE49-F238E27FC236}">
                    <a16:creationId xmlns:a16="http://schemas.microsoft.com/office/drawing/2014/main" id="{8AE41990-86F2-A921-B194-0C120F1DEF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8" name="楕円 11">
                <a:extLst>
                  <a:ext uri="{FF2B5EF4-FFF2-40B4-BE49-F238E27FC236}">
                    <a16:creationId xmlns:a16="http://schemas.microsoft.com/office/drawing/2014/main" id="{F4DF6B91-F6B9-CF4B-96C4-3E0C17A505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5" name="楕円 11">
                <a:extLst>
                  <a:ext uri="{FF2B5EF4-FFF2-40B4-BE49-F238E27FC236}">
                    <a16:creationId xmlns:a16="http://schemas.microsoft.com/office/drawing/2014/main" id="{2CE3A42E-4B11-3928-2660-68CA290511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D1244BE-63D9-510D-4820-BE762B8D2AB4}"/>
                </a:ext>
              </a:extLst>
            </p:cNvPr>
            <p:cNvGrpSpPr/>
            <p:nvPr/>
          </p:nvGrpSpPr>
          <p:grpSpPr>
            <a:xfrm>
              <a:off x="3486000" y="189000"/>
              <a:ext cx="5220000" cy="540000"/>
              <a:chOff x="3531177" y="189000"/>
              <a:chExt cx="5148000" cy="540000"/>
            </a:xfrm>
          </p:grpSpPr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A7FB2E51-3237-6FD9-1497-F935FAA2C0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B330D8DD-3F79-98B9-02A0-CE0827BB04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8ADBCDCE-0F98-C1A1-F67C-B8199D27DE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474D53A9-3535-4460-730E-D4F79DB3C1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7E08E0E5-18BE-577A-197E-D945F43C1B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77809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27E57972-BE75-2F19-D1FE-6450C43ACE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60365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EFAB2FAE-2490-0953-A5FB-DCFDA2CAE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16A9D98-4EF0-CA09-FEC6-26E55A17533B}"/>
                </a:ext>
              </a:extLst>
            </p:cNvPr>
            <p:cNvGrpSpPr/>
            <p:nvPr/>
          </p:nvGrpSpPr>
          <p:grpSpPr>
            <a:xfrm flipH="1">
              <a:off x="8704798" y="189000"/>
              <a:ext cx="3240000" cy="6480000"/>
              <a:chOff x="297527" y="189000"/>
              <a:chExt cx="3240000" cy="6480000"/>
            </a:xfrm>
          </p:grpSpPr>
          <p:sp>
            <p:nvSpPr>
              <p:cNvPr id="9" name="楕円 11">
                <a:extLst>
                  <a:ext uri="{FF2B5EF4-FFF2-40B4-BE49-F238E27FC236}">
                    <a16:creationId xmlns:a16="http://schemas.microsoft.com/office/drawing/2014/main" id="{0C9DB5E2-4843-522D-8102-01CC20201AD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7527" y="189000"/>
                <a:ext cx="3240000" cy="64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0" name="楕円 11">
                <a:extLst>
                  <a:ext uri="{FF2B5EF4-FFF2-40B4-BE49-F238E27FC236}">
                    <a16:creationId xmlns:a16="http://schemas.microsoft.com/office/drawing/2014/main" id="{38811EE0-B69D-0B37-B7C8-95297C9843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527" y="369000"/>
                <a:ext cx="3060000" cy="612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9786A158-4250-8A32-B041-DE56DF8994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527" y="549000"/>
                <a:ext cx="2880000" cy="576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13" name="楕円 11">
                <a:extLst>
                  <a:ext uri="{FF2B5EF4-FFF2-40B4-BE49-F238E27FC236}">
                    <a16:creationId xmlns:a16="http://schemas.microsoft.com/office/drawing/2014/main" id="{68274F6A-B9E9-0284-1A54-0F332A9BF5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37527" y="729000"/>
                <a:ext cx="2700000" cy="54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7" name="楕円 11">
                <a:extLst>
                  <a:ext uri="{FF2B5EF4-FFF2-40B4-BE49-F238E27FC236}">
                    <a16:creationId xmlns:a16="http://schemas.microsoft.com/office/drawing/2014/main" id="{F2AE0939-B4F4-9DD0-38DD-D21A8F7B83A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7527" y="639000"/>
                <a:ext cx="2790000" cy="558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29" name="楕円 11">
                <a:extLst>
                  <a:ext uri="{FF2B5EF4-FFF2-40B4-BE49-F238E27FC236}">
                    <a16:creationId xmlns:a16="http://schemas.microsoft.com/office/drawing/2014/main" id="{1250056D-D175-6ECF-27E6-D3C4783AC8E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67527" y="459000"/>
                <a:ext cx="2970000" cy="594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  <p:sp>
            <p:nvSpPr>
              <p:cNvPr id="41" name="楕円 11">
                <a:extLst>
                  <a:ext uri="{FF2B5EF4-FFF2-40B4-BE49-F238E27FC236}">
                    <a16:creationId xmlns:a16="http://schemas.microsoft.com/office/drawing/2014/main" id="{B63FFA27-38C9-A9FF-0F9C-7E64B91C34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7527" y="279000"/>
                <a:ext cx="3150000" cy="6300000"/>
              </a:xfrm>
              <a:custGeom>
                <a:avLst/>
                <a:gdLst>
                  <a:gd name="connsiteX0" fmla="*/ 0 w 4680000"/>
                  <a:gd name="connsiteY0" fmla="*/ 2340000 h 4680000"/>
                  <a:gd name="connsiteX1" fmla="*/ 2340000 w 4680000"/>
                  <a:gd name="connsiteY1" fmla="*/ 0 h 4680000"/>
                  <a:gd name="connsiteX2" fmla="*/ 4680000 w 4680000"/>
                  <a:gd name="connsiteY2" fmla="*/ 2340000 h 4680000"/>
                  <a:gd name="connsiteX3" fmla="*/ 2340000 w 4680000"/>
                  <a:gd name="connsiteY3" fmla="*/ 4680000 h 4680000"/>
                  <a:gd name="connsiteX4" fmla="*/ 0 w 4680000"/>
                  <a:gd name="connsiteY4" fmla="*/ 2340000 h 4680000"/>
                  <a:gd name="connsiteX0" fmla="*/ 4680000 w 4771440"/>
                  <a:gd name="connsiteY0" fmla="*/ 2340000 h 4680000"/>
                  <a:gd name="connsiteX1" fmla="*/ 2340000 w 4771440"/>
                  <a:gd name="connsiteY1" fmla="*/ 4680000 h 4680000"/>
                  <a:gd name="connsiteX2" fmla="*/ 0 w 4771440"/>
                  <a:gd name="connsiteY2" fmla="*/ 2340000 h 4680000"/>
                  <a:gd name="connsiteX3" fmla="*/ 2340000 w 4771440"/>
                  <a:gd name="connsiteY3" fmla="*/ 0 h 4680000"/>
                  <a:gd name="connsiteX4" fmla="*/ 4771440 w 4771440"/>
                  <a:gd name="connsiteY4" fmla="*/ 2431440 h 4680000"/>
                  <a:gd name="connsiteX0" fmla="*/ 4680000 w 4680000"/>
                  <a:gd name="connsiteY0" fmla="*/ 2340000 h 4680000"/>
                  <a:gd name="connsiteX1" fmla="*/ 2340000 w 4680000"/>
                  <a:gd name="connsiteY1" fmla="*/ 4680000 h 4680000"/>
                  <a:gd name="connsiteX2" fmla="*/ 0 w 4680000"/>
                  <a:gd name="connsiteY2" fmla="*/ 2340000 h 4680000"/>
                  <a:gd name="connsiteX3" fmla="*/ 2340000 w 4680000"/>
                  <a:gd name="connsiteY3" fmla="*/ 0 h 4680000"/>
                  <a:gd name="connsiteX0" fmla="*/ 2340000 w 2340000"/>
                  <a:gd name="connsiteY0" fmla="*/ 4680000 h 4680000"/>
                  <a:gd name="connsiteX1" fmla="*/ 0 w 2340000"/>
                  <a:gd name="connsiteY1" fmla="*/ 2340000 h 4680000"/>
                  <a:gd name="connsiteX2" fmla="*/ 2340000 w 2340000"/>
                  <a:gd name="connsiteY2" fmla="*/ 0 h 46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0000" h="4680000">
                    <a:moveTo>
                      <a:pt x="2340000" y="4680000"/>
                    </a:moveTo>
                    <a:cubicBezTo>
                      <a:pt x="1047654" y="4680000"/>
                      <a:pt x="0" y="3632346"/>
                      <a:pt x="0" y="2340000"/>
                    </a:cubicBezTo>
                    <a:cubicBezTo>
                      <a:pt x="0" y="1047654"/>
                      <a:pt x="1047654" y="0"/>
                      <a:pt x="2340000" y="0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8CD5743-3866-F708-F308-48F6D6BA7021}"/>
                </a:ext>
              </a:extLst>
            </p:cNvPr>
            <p:cNvGrpSpPr/>
            <p:nvPr/>
          </p:nvGrpSpPr>
          <p:grpSpPr>
            <a:xfrm>
              <a:off x="3486000" y="6129000"/>
              <a:ext cx="5220000" cy="540000"/>
              <a:chOff x="3531177" y="189000"/>
              <a:chExt cx="5148000" cy="540000"/>
            </a:xfrm>
          </p:grpSpPr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504A2B1C-8F71-AF6C-87B1-9CC61E1D72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18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9F92FAF7-8722-8841-1916-0A44F39E5F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368258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47C764C7-AECA-E78D-60D5-BC80E4BEFF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54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78244F0F-BF9F-4166-D77B-B389D025A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72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489B1C99-2154-5252-24D1-E3E37FE832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28019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BB54E027-7F85-767A-7F8D-91326F7374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457984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C08A9969-AC5B-E0AD-568C-0E1DAE9AC2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177" y="639000"/>
                <a:ext cx="5148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5669EA0C-617C-5AD6-3DE8-840EA9D5B263}"/>
              </a:ext>
            </a:extLst>
          </p:cNvPr>
          <p:cNvSpPr/>
          <p:nvPr/>
        </p:nvSpPr>
        <p:spPr>
          <a:xfrm>
            <a:off x="796727" y="729000"/>
            <a:ext cx="10597123" cy="5400000"/>
          </a:xfrm>
          <a:custGeom>
            <a:avLst/>
            <a:gdLst>
              <a:gd name="connsiteX0" fmla="*/ 7897123 w 10597123"/>
              <a:gd name="connsiteY0" fmla="*/ 0 h 5400000"/>
              <a:gd name="connsiteX1" fmla="*/ 7897125 w 10597123"/>
              <a:gd name="connsiteY1" fmla="*/ 0 h 5400000"/>
              <a:gd name="connsiteX2" fmla="*/ 7909273 w 10597123"/>
              <a:gd name="connsiteY2" fmla="*/ 0 h 5400000"/>
              <a:gd name="connsiteX3" fmla="*/ 7909273 w 10597123"/>
              <a:gd name="connsiteY3" fmla="*/ 614 h 5400000"/>
              <a:gd name="connsiteX4" fmla="*/ 8173182 w 10597123"/>
              <a:gd name="connsiteY4" fmla="*/ 13940 h 5400000"/>
              <a:gd name="connsiteX5" fmla="*/ 10597123 w 10597123"/>
              <a:gd name="connsiteY5" fmla="*/ 2700000 h 5400000"/>
              <a:gd name="connsiteX6" fmla="*/ 8173182 w 10597123"/>
              <a:gd name="connsiteY6" fmla="*/ 5386060 h 5400000"/>
              <a:gd name="connsiteX7" fmla="*/ 7909273 w 10597123"/>
              <a:gd name="connsiteY7" fmla="*/ 5399387 h 5400000"/>
              <a:gd name="connsiteX8" fmla="*/ 7909273 w 10597123"/>
              <a:gd name="connsiteY8" fmla="*/ 5400000 h 5400000"/>
              <a:gd name="connsiteX9" fmla="*/ 7897123 w 10597123"/>
              <a:gd name="connsiteY9" fmla="*/ 5400000 h 5400000"/>
              <a:gd name="connsiteX10" fmla="*/ 2700000 w 10597123"/>
              <a:gd name="connsiteY10" fmla="*/ 5400000 h 5400000"/>
              <a:gd name="connsiteX11" fmla="*/ 2689273 w 10597123"/>
              <a:gd name="connsiteY11" fmla="*/ 5400000 h 5400000"/>
              <a:gd name="connsiteX12" fmla="*/ 2689273 w 10597123"/>
              <a:gd name="connsiteY12" fmla="*/ 5399459 h 5400000"/>
              <a:gd name="connsiteX13" fmla="*/ 2423941 w 10597123"/>
              <a:gd name="connsiteY13" fmla="*/ 5386060 h 5400000"/>
              <a:gd name="connsiteX14" fmla="*/ 0 w 10597123"/>
              <a:gd name="connsiteY14" fmla="*/ 2700000 h 5400000"/>
              <a:gd name="connsiteX15" fmla="*/ 2423941 w 10597123"/>
              <a:gd name="connsiteY15" fmla="*/ 13940 h 5400000"/>
              <a:gd name="connsiteX16" fmla="*/ 2689273 w 10597123"/>
              <a:gd name="connsiteY16" fmla="*/ 542 h 5400000"/>
              <a:gd name="connsiteX17" fmla="*/ 2689273 w 10597123"/>
              <a:gd name="connsiteY17" fmla="*/ 0 h 5400000"/>
              <a:gd name="connsiteX18" fmla="*/ 2700000 w 10597123"/>
              <a:gd name="connsiteY18" fmla="*/ 0 h 5400000"/>
              <a:gd name="connsiteX19" fmla="*/ 7897121 w 10597123"/>
              <a:gd name="connsiteY19" fmla="*/ 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597123" h="5400000">
                <a:moveTo>
                  <a:pt x="7897123" y="0"/>
                </a:moveTo>
                <a:lnTo>
                  <a:pt x="7897125" y="0"/>
                </a:lnTo>
                <a:lnTo>
                  <a:pt x="7909273" y="0"/>
                </a:lnTo>
                <a:lnTo>
                  <a:pt x="7909273" y="614"/>
                </a:lnTo>
                <a:lnTo>
                  <a:pt x="8173182" y="13940"/>
                </a:lnTo>
                <a:cubicBezTo>
                  <a:pt x="9534674" y="152207"/>
                  <a:pt x="10597123" y="1302029"/>
                  <a:pt x="10597123" y="2700000"/>
                </a:cubicBezTo>
                <a:cubicBezTo>
                  <a:pt x="10597123" y="4097971"/>
                  <a:pt x="9534674" y="5247794"/>
                  <a:pt x="8173182" y="5386060"/>
                </a:cubicBezTo>
                <a:lnTo>
                  <a:pt x="7909273" y="5399387"/>
                </a:lnTo>
                <a:lnTo>
                  <a:pt x="7909273" y="5400000"/>
                </a:lnTo>
                <a:lnTo>
                  <a:pt x="7897123" y="5400000"/>
                </a:lnTo>
                <a:lnTo>
                  <a:pt x="2700000" y="5400000"/>
                </a:lnTo>
                <a:lnTo>
                  <a:pt x="2689273" y="5400000"/>
                </a:lnTo>
                <a:lnTo>
                  <a:pt x="2689273" y="5399459"/>
                </a:lnTo>
                <a:lnTo>
                  <a:pt x="2423941" y="5386060"/>
                </a:lnTo>
                <a:cubicBezTo>
                  <a:pt x="1062449" y="5247794"/>
                  <a:pt x="0" y="4097971"/>
                  <a:pt x="0" y="2700000"/>
                </a:cubicBezTo>
                <a:cubicBezTo>
                  <a:pt x="0" y="1302029"/>
                  <a:pt x="1062449" y="152207"/>
                  <a:pt x="2423941" y="13940"/>
                </a:cubicBezTo>
                <a:lnTo>
                  <a:pt x="2689273" y="542"/>
                </a:lnTo>
                <a:lnTo>
                  <a:pt x="2689273" y="0"/>
                </a:lnTo>
                <a:lnTo>
                  <a:pt x="2700000" y="0"/>
                </a:lnTo>
                <a:lnTo>
                  <a:pt x="789712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214D56F5-0E78-F69B-7B76-B5D3C81BC4B2}"/>
              </a:ext>
            </a:extLst>
          </p:cNvPr>
          <p:cNvSpPr txBox="1"/>
          <p:nvPr/>
        </p:nvSpPr>
        <p:spPr>
          <a:xfrm>
            <a:off x="10735384" y="13000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背景活用例</a:t>
            </a:r>
          </a:p>
        </p:txBody>
      </p:sp>
    </p:spTree>
    <p:extLst>
      <p:ext uri="{BB962C8B-B14F-4D97-AF65-F5344CB8AC3E}">
        <p14:creationId xmlns:p14="http://schemas.microsoft.com/office/powerpoint/2010/main" val="3996900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270EF508-6365-950C-345E-1EFB6A355B30}"/>
              </a:ext>
            </a:extLst>
          </p:cNvPr>
          <p:cNvSpPr/>
          <p:nvPr/>
        </p:nvSpPr>
        <p:spPr>
          <a:xfrm>
            <a:off x="796727" y="729000"/>
            <a:ext cx="10597123" cy="5400000"/>
          </a:xfrm>
          <a:custGeom>
            <a:avLst/>
            <a:gdLst>
              <a:gd name="connsiteX0" fmla="*/ 7897123 w 10597123"/>
              <a:gd name="connsiteY0" fmla="*/ 0 h 5400000"/>
              <a:gd name="connsiteX1" fmla="*/ 7897125 w 10597123"/>
              <a:gd name="connsiteY1" fmla="*/ 0 h 5400000"/>
              <a:gd name="connsiteX2" fmla="*/ 7909273 w 10597123"/>
              <a:gd name="connsiteY2" fmla="*/ 0 h 5400000"/>
              <a:gd name="connsiteX3" fmla="*/ 7909273 w 10597123"/>
              <a:gd name="connsiteY3" fmla="*/ 614 h 5400000"/>
              <a:gd name="connsiteX4" fmla="*/ 8173182 w 10597123"/>
              <a:gd name="connsiteY4" fmla="*/ 13940 h 5400000"/>
              <a:gd name="connsiteX5" fmla="*/ 10597123 w 10597123"/>
              <a:gd name="connsiteY5" fmla="*/ 2700000 h 5400000"/>
              <a:gd name="connsiteX6" fmla="*/ 8173182 w 10597123"/>
              <a:gd name="connsiteY6" fmla="*/ 5386060 h 5400000"/>
              <a:gd name="connsiteX7" fmla="*/ 7909273 w 10597123"/>
              <a:gd name="connsiteY7" fmla="*/ 5399387 h 5400000"/>
              <a:gd name="connsiteX8" fmla="*/ 7909273 w 10597123"/>
              <a:gd name="connsiteY8" fmla="*/ 5400000 h 5400000"/>
              <a:gd name="connsiteX9" fmla="*/ 7897123 w 10597123"/>
              <a:gd name="connsiteY9" fmla="*/ 5400000 h 5400000"/>
              <a:gd name="connsiteX10" fmla="*/ 2700000 w 10597123"/>
              <a:gd name="connsiteY10" fmla="*/ 5400000 h 5400000"/>
              <a:gd name="connsiteX11" fmla="*/ 2689273 w 10597123"/>
              <a:gd name="connsiteY11" fmla="*/ 5400000 h 5400000"/>
              <a:gd name="connsiteX12" fmla="*/ 2689273 w 10597123"/>
              <a:gd name="connsiteY12" fmla="*/ 5399459 h 5400000"/>
              <a:gd name="connsiteX13" fmla="*/ 2423941 w 10597123"/>
              <a:gd name="connsiteY13" fmla="*/ 5386060 h 5400000"/>
              <a:gd name="connsiteX14" fmla="*/ 0 w 10597123"/>
              <a:gd name="connsiteY14" fmla="*/ 2700000 h 5400000"/>
              <a:gd name="connsiteX15" fmla="*/ 2423941 w 10597123"/>
              <a:gd name="connsiteY15" fmla="*/ 13940 h 5400000"/>
              <a:gd name="connsiteX16" fmla="*/ 2689273 w 10597123"/>
              <a:gd name="connsiteY16" fmla="*/ 542 h 5400000"/>
              <a:gd name="connsiteX17" fmla="*/ 2689273 w 10597123"/>
              <a:gd name="connsiteY17" fmla="*/ 0 h 5400000"/>
              <a:gd name="connsiteX18" fmla="*/ 2700000 w 10597123"/>
              <a:gd name="connsiteY18" fmla="*/ 0 h 5400000"/>
              <a:gd name="connsiteX19" fmla="*/ 7897121 w 10597123"/>
              <a:gd name="connsiteY19" fmla="*/ 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597123" h="5400000">
                <a:moveTo>
                  <a:pt x="7897123" y="0"/>
                </a:moveTo>
                <a:lnTo>
                  <a:pt x="7897125" y="0"/>
                </a:lnTo>
                <a:lnTo>
                  <a:pt x="7909273" y="0"/>
                </a:lnTo>
                <a:lnTo>
                  <a:pt x="7909273" y="614"/>
                </a:lnTo>
                <a:lnTo>
                  <a:pt x="8173182" y="13940"/>
                </a:lnTo>
                <a:cubicBezTo>
                  <a:pt x="9534674" y="152207"/>
                  <a:pt x="10597123" y="1302029"/>
                  <a:pt x="10597123" y="2700000"/>
                </a:cubicBezTo>
                <a:cubicBezTo>
                  <a:pt x="10597123" y="4097971"/>
                  <a:pt x="9534674" y="5247794"/>
                  <a:pt x="8173182" y="5386060"/>
                </a:cubicBezTo>
                <a:lnTo>
                  <a:pt x="7909273" y="5399387"/>
                </a:lnTo>
                <a:lnTo>
                  <a:pt x="7909273" y="5400000"/>
                </a:lnTo>
                <a:lnTo>
                  <a:pt x="7897123" y="5400000"/>
                </a:lnTo>
                <a:lnTo>
                  <a:pt x="2700000" y="5400000"/>
                </a:lnTo>
                <a:lnTo>
                  <a:pt x="2689273" y="5400000"/>
                </a:lnTo>
                <a:lnTo>
                  <a:pt x="2689273" y="5399459"/>
                </a:lnTo>
                <a:lnTo>
                  <a:pt x="2423941" y="5386060"/>
                </a:lnTo>
                <a:cubicBezTo>
                  <a:pt x="1062449" y="5247794"/>
                  <a:pt x="0" y="4097971"/>
                  <a:pt x="0" y="2700000"/>
                </a:cubicBezTo>
                <a:cubicBezTo>
                  <a:pt x="0" y="1302029"/>
                  <a:pt x="1062449" y="152207"/>
                  <a:pt x="2423941" y="13940"/>
                </a:cubicBezTo>
                <a:lnTo>
                  <a:pt x="2689273" y="542"/>
                </a:lnTo>
                <a:lnTo>
                  <a:pt x="2689273" y="0"/>
                </a:lnTo>
                <a:lnTo>
                  <a:pt x="2700000" y="0"/>
                </a:lnTo>
                <a:lnTo>
                  <a:pt x="789712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86DDC3B-535A-B85F-F580-8E978EF215BB}"/>
              </a:ext>
            </a:extLst>
          </p:cNvPr>
          <p:cNvSpPr txBox="1"/>
          <p:nvPr/>
        </p:nvSpPr>
        <p:spPr>
          <a:xfrm>
            <a:off x="10258425" y="130002"/>
            <a:ext cx="1714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トラック内側</a:t>
            </a:r>
          </a:p>
        </p:txBody>
      </p:sp>
    </p:spTree>
    <p:extLst>
      <p:ext uri="{BB962C8B-B14F-4D97-AF65-F5344CB8AC3E}">
        <p14:creationId xmlns:p14="http://schemas.microsoft.com/office/powerpoint/2010/main" val="2835976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BB2D6-88CE-073C-1695-2CB5A7FE4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BE1AFDB2-3EB5-7FE9-82F0-100BA747D6D4}"/>
              </a:ext>
            </a:extLst>
          </p:cNvPr>
          <p:cNvSpPr/>
          <p:nvPr/>
        </p:nvSpPr>
        <p:spPr>
          <a:xfrm>
            <a:off x="258731" y="188999"/>
            <a:ext cx="11690175" cy="6480000"/>
          </a:xfrm>
          <a:custGeom>
            <a:avLst/>
            <a:gdLst>
              <a:gd name="connsiteX0" fmla="*/ 3227269 w 11690175"/>
              <a:gd name="connsiteY0" fmla="*/ 540001 h 6480000"/>
              <a:gd name="connsiteX1" fmla="*/ 3227269 w 11690175"/>
              <a:gd name="connsiteY1" fmla="*/ 540543 h 6480000"/>
              <a:gd name="connsiteX2" fmla="*/ 2961937 w 11690175"/>
              <a:gd name="connsiteY2" fmla="*/ 553941 h 6480000"/>
              <a:gd name="connsiteX3" fmla="*/ 537996 w 11690175"/>
              <a:gd name="connsiteY3" fmla="*/ 3240001 h 6480000"/>
              <a:gd name="connsiteX4" fmla="*/ 2961937 w 11690175"/>
              <a:gd name="connsiteY4" fmla="*/ 5926061 h 6480000"/>
              <a:gd name="connsiteX5" fmla="*/ 3227269 w 11690175"/>
              <a:gd name="connsiteY5" fmla="*/ 5939460 h 6480000"/>
              <a:gd name="connsiteX6" fmla="*/ 3227269 w 11690175"/>
              <a:gd name="connsiteY6" fmla="*/ 5940001 h 6480000"/>
              <a:gd name="connsiteX7" fmla="*/ 3237996 w 11690175"/>
              <a:gd name="connsiteY7" fmla="*/ 5940001 h 6480000"/>
              <a:gd name="connsiteX8" fmla="*/ 8435119 w 11690175"/>
              <a:gd name="connsiteY8" fmla="*/ 5940001 h 6480000"/>
              <a:gd name="connsiteX9" fmla="*/ 8447269 w 11690175"/>
              <a:gd name="connsiteY9" fmla="*/ 5940001 h 6480000"/>
              <a:gd name="connsiteX10" fmla="*/ 8447269 w 11690175"/>
              <a:gd name="connsiteY10" fmla="*/ 5939388 h 6480000"/>
              <a:gd name="connsiteX11" fmla="*/ 8711178 w 11690175"/>
              <a:gd name="connsiteY11" fmla="*/ 5926061 h 6480000"/>
              <a:gd name="connsiteX12" fmla="*/ 11135119 w 11690175"/>
              <a:gd name="connsiteY12" fmla="*/ 3240001 h 6480000"/>
              <a:gd name="connsiteX13" fmla="*/ 8711178 w 11690175"/>
              <a:gd name="connsiteY13" fmla="*/ 553941 h 6480000"/>
              <a:gd name="connsiteX14" fmla="*/ 8447269 w 11690175"/>
              <a:gd name="connsiteY14" fmla="*/ 540615 h 6480000"/>
              <a:gd name="connsiteX15" fmla="*/ 8447269 w 11690175"/>
              <a:gd name="connsiteY15" fmla="*/ 540001 h 6480000"/>
              <a:gd name="connsiteX16" fmla="*/ 8435121 w 11690175"/>
              <a:gd name="connsiteY16" fmla="*/ 540001 h 6480000"/>
              <a:gd name="connsiteX17" fmla="*/ 8435119 w 11690175"/>
              <a:gd name="connsiteY17" fmla="*/ 540001 h 6480000"/>
              <a:gd name="connsiteX18" fmla="*/ 8435117 w 11690175"/>
              <a:gd name="connsiteY18" fmla="*/ 540001 h 6480000"/>
              <a:gd name="connsiteX19" fmla="*/ 3237996 w 11690175"/>
              <a:gd name="connsiteY19" fmla="*/ 540001 h 6480000"/>
              <a:gd name="connsiteX20" fmla="*/ 3239999 w 11690175"/>
              <a:gd name="connsiteY20" fmla="*/ 0 h 6480000"/>
              <a:gd name="connsiteX21" fmla="*/ 3240000 w 11690175"/>
              <a:gd name="connsiteY21" fmla="*/ 0 h 6480000"/>
              <a:gd name="connsiteX22" fmla="*/ 8450175 w 11690175"/>
              <a:gd name="connsiteY22" fmla="*/ 0 h 6480000"/>
              <a:gd name="connsiteX23" fmla="*/ 8459999 w 11690175"/>
              <a:gd name="connsiteY23" fmla="*/ 0 h 6480000"/>
              <a:gd name="connsiteX24" fmla="*/ 8459999 w 11690175"/>
              <a:gd name="connsiteY24" fmla="*/ 249 h 6480000"/>
              <a:gd name="connsiteX25" fmla="*/ 8616905 w 11690175"/>
              <a:gd name="connsiteY25" fmla="*/ 4216 h 6480000"/>
              <a:gd name="connsiteX26" fmla="*/ 11690175 w 11690175"/>
              <a:gd name="connsiteY26" fmla="*/ 3240000 h 6480000"/>
              <a:gd name="connsiteX27" fmla="*/ 8616905 w 11690175"/>
              <a:gd name="connsiteY27" fmla="*/ 6475784 h 6480000"/>
              <a:gd name="connsiteX28" fmla="*/ 8459999 w 11690175"/>
              <a:gd name="connsiteY28" fmla="*/ 6479752 h 6480000"/>
              <a:gd name="connsiteX29" fmla="*/ 8459999 w 11690175"/>
              <a:gd name="connsiteY29" fmla="*/ 6480000 h 6480000"/>
              <a:gd name="connsiteX30" fmla="*/ 8450175 w 11690175"/>
              <a:gd name="connsiteY30" fmla="*/ 6480000 h 6480000"/>
              <a:gd name="connsiteX31" fmla="*/ 3240000 w 11690175"/>
              <a:gd name="connsiteY31" fmla="*/ 6480000 h 6480000"/>
              <a:gd name="connsiteX32" fmla="*/ 3239999 w 11690175"/>
              <a:gd name="connsiteY32" fmla="*/ 6480000 h 6480000"/>
              <a:gd name="connsiteX33" fmla="*/ 3073270 w 11690175"/>
              <a:gd name="connsiteY33" fmla="*/ 6475784 h 6480000"/>
              <a:gd name="connsiteX34" fmla="*/ 0 w 11690175"/>
              <a:gd name="connsiteY34" fmla="*/ 3240000 h 6480000"/>
              <a:gd name="connsiteX35" fmla="*/ 3073270 w 11690175"/>
              <a:gd name="connsiteY35" fmla="*/ 4216 h 64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690175" h="6480000">
                <a:moveTo>
                  <a:pt x="3227269" y="540001"/>
                </a:moveTo>
                <a:lnTo>
                  <a:pt x="3227269" y="540543"/>
                </a:lnTo>
                <a:lnTo>
                  <a:pt x="2961937" y="553941"/>
                </a:lnTo>
                <a:cubicBezTo>
                  <a:pt x="1600445" y="692208"/>
                  <a:pt x="537996" y="1842030"/>
                  <a:pt x="537996" y="3240001"/>
                </a:cubicBezTo>
                <a:cubicBezTo>
                  <a:pt x="537996" y="4637972"/>
                  <a:pt x="1600445" y="5787795"/>
                  <a:pt x="2961937" y="5926061"/>
                </a:cubicBezTo>
                <a:lnTo>
                  <a:pt x="3227269" y="5939460"/>
                </a:lnTo>
                <a:lnTo>
                  <a:pt x="3227269" y="5940001"/>
                </a:lnTo>
                <a:lnTo>
                  <a:pt x="3237996" y="5940001"/>
                </a:lnTo>
                <a:lnTo>
                  <a:pt x="8435119" y="5940001"/>
                </a:lnTo>
                <a:lnTo>
                  <a:pt x="8447269" y="5940001"/>
                </a:lnTo>
                <a:lnTo>
                  <a:pt x="8447269" y="5939388"/>
                </a:lnTo>
                <a:lnTo>
                  <a:pt x="8711178" y="5926061"/>
                </a:lnTo>
                <a:cubicBezTo>
                  <a:pt x="10072670" y="5787795"/>
                  <a:pt x="11135119" y="4637972"/>
                  <a:pt x="11135119" y="3240001"/>
                </a:cubicBezTo>
                <a:cubicBezTo>
                  <a:pt x="11135119" y="1842030"/>
                  <a:pt x="10072670" y="692208"/>
                  <a:pt x="8711178" y="553941"/>
                </a:cubicBezTo>
                <a:lnTo>
                  <a:pt x="8447269" y="540615"/>
                </a:lnTo>
                <a:lnTo>
                  <a:pt x="8447269" y="540001"/>
                </a:lnTo>
                <a:lnTo>
                  <a:pt x="8435121" y="540001"/>
                </a:lnTo>
                <a:lnTo>
                  <a:pt x="8435119" y="540001"/>
                </a:lnTo>
                <a:lnTo>
                  <a:pt x="8435117" y="540001"/>
                </a:lnTo>
                <a:lnTo>
                  <a:pt x="3237996" y="540001"/>
                </a:lnTo>
                <a:close/>
                <a:moveTo>
                  <a:pt x="3239999" y="0"/>
                </a:moveTo>
                <a:lnTo>
                  <a:pt x="3240000" y="0"/>
                </a:lnTo>
                <a:lnTo>
                  <a:pt x="8450175" y="0"/>
                </a:lnTo>
                <a:lnTo>
                  <a:pt x="8459999" y="0"/>
                </a:lnTo>
                <a:lnTo>
                  <a:pt x="8459999" y="249"/>
                </a:lnTo>
                <a:lnTo>
                  <a:pt x="8616905" y="4216"/>
                </a:lnTo>
                <a:cubicBezTo>
                  <a:pt x="10328824" y="90993"/>
                  <a:pt x="11690175" y="1506516"/>
                  <a:pt x="11690175" y="3240000"/>
                </a:cubicBezTo>
                <a:cubicBezTo>
                  <a:pt x="11690175" y="4973484"/>
                  <a:pt x="10328824" y="6389007"/>
                  <a:pt x="8616905" y="6475784"/>
                </a:cubicBezTo>
                <a:lnTo>
                  <a:pt x="8459999" y="6479752"/>
                </a:lnTo>
                <a:lnTo>
                  <a:pt x="8459999" y="6480000"/>
                </a:lnTo>
                <a:lnTo>
                  <a:pt x="8450175" y="6480000"/>
                </a:lnTo>
                <a:lnTo>
                  <a:pt x="3240000" y="6480000"/>
                </a:lnTo>
                <a:lnTo>
                  <a:pt x="3239999" y="6480000"/>
                </a:lnTo>
                <a:lnTo>
                  <a:pt x="3073270" y="6475784"/>
                </a:lnTo>
                <a:cubicBezTo>
                  <a:pt x="1361351" y="6389007"/>
                  <a:pt x="0" y="4973484"/>
                  <a:pt x="0" y="3240000"/>
                </a:cubicBezTo>
                <a:cubicBezTo>
                  <a:pt x="0" y="1506516"/>
                  <a:pt x="1361351" y="90993"/>
                  <a:pt x="3073270" y="42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E354235-0127-EFDC-983A-8AA997FC7E42}"/>
              </a:ext>
            </a:extLst>
          </p:cNvPr>
          <p:cNvSpPr txBox="1"/>
          <p:nvPr/>
        </p:nvSpPr>
        <p:spPr>
          <a:xfrm>
            <a:off x="10258425" y="130002"/>
            <a:ext cx="1714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トラックのみ</a:t>
            </a:r>
          </a:p>
        </p:txBody>
      </p:sp>
    </p:spTree>
    <p:extLst>
      <p:ext uri="{BB962C8B-B14F-4D97-AF65-F5344CB8AC3E}">
        <p14:creationId xmlns:p14="http://schemas.microsoft.com/office/powerpoint/2010/main" val="2546726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728bc0fdc52b5e6d067aa5c47e9a9518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53d00d6f3e6be8146a5720eaed4b0c2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9E94B6-30C0-48E6-A38A-FA2C007F3EFC}"/>
</file>

<file path=customXml/itemProps2.xml><?xml version="1.0" encoding="utf-8"?>
<ds:datastoreItem xmlns:ds="http://schemas.openxmlformats.org/officeDocument/2006/customXml" ds:itemID="{557B373E-710A-4FEB-88FC-7158D5E7A900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9240f669-f077-4ccc-9b51-f4d7bb1f72fc"/>
    <ds:schemaRef ds:uri="ceeaadb8-670c-4bbc-bf54-732c07c9b9a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5225572-1F57-4A29-B8C0-43D12502C8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2</cp:revision>
  <dcterms:created xsi:type="dcterms:W3CDTF">2024-11-07T07:22:39Z</dcterms:created>
  <dcterms:modified xsi:type="dcterms:W3CDTF">2026-01-06T07:43:14Z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