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76" r:id="rId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737779F-2F2D-1A22-5CD2-438CA63C5468}" v="2" dt="2025-12-23T08:49:18.236"/>
    <p1510:client id="{A18ACB7C-0754-4281-87CA-092894339291}" v="3" dt="2025-12-24T06:04:50.442"/>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755" autoAdjust="0"/>
    <p:restoredTop sz="94660"/>
  </p:normalViewPr>
  <p:slideViewPr>
    <p:cSldViewPr snapToGrid="0">
      <p:cViewPr varScale="1">
        <p:scale>
          <a:sx n="91" d="100"/>
          <a:sy n="91" d="100"/>
        </p:scale>
        <p:origin x="256"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8/10/relationships/authors" Target="authors.xml"/><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11" Type="http://schemas.openxmlformats.org/officeDocument/2006/relationships/customXml" Target="../customXml/item3.xml"/><Relationship Id="rId5" Type="http://schemas.openxmlformats.org/officeDocument/2006/relationships/theme" Target="theme/theme1.xml"/><Relationship Id="rId10" Type="http://schemas.openxmlformats.org/officeDocument/2006/relationships/customXml" Target="../customXml/item2.xml"/><Relationship Id="rId4" Type="http://schemas.openxmlformats.org/officeDocument/2006/relationships/viewProps" Target="viewProp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AB0367-1F22-240F-040A-AEC48130C457}"/>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55850EBE-E472-4E10-0F01-186231EA336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5A9D9B0F-FC6D-08CF-9B2D-EF4A417B7FC7}"/>
              </a:ext>
            </a:extLst>
          </p:cNvPr>
          <p:cNvSpPr>
            <a:spLocks noGrp="1"/>
          </p:cNvSpPr>
          <p:nvPr>
            <p:ph type="dt" sz="half" idx="10"/>
          </p:nvPr>
        </p:nvSpPr>
        <p:spPr/>
        <p:txBody>
          <a:bodyPr/>
          <a:lstStyle/>
          <a:p>
            <a:fld id="{84233483-C526-40A3-853E-EAF713284FC1}" type="datetimeFigureOut">
              <a:rPr kumimoji="1" lang="ja-JP" altLang="en-US" smtClean="0"/>
              <a:t>2025/12/24</a:t>
            </a:fld>
            <a:endParaRPr kumimoji="1" lang="ja-JP" altLang="en-US"/>
          </a:p>
        </p:txBody>
      </p:sp>
      <p:sp>
        <p:nvSpPr>
          <p:cNvPr id="5" name="フッター プレースホルダー 4">
            <a:extLst>
              <a:ext uri="{FF2B5EF4-FFF2-40B4-BE49-F238E27FC236}">
                <a16:creationId xmlns:a16="http://schemas.microsoft.com/office/drawing/2014/main" id="{0FA22953-6E16-9868-EFA0-7AB1CCEBAAE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D92F0A3-04BA-3E56-4F1D-CDCA7FF83A62}"/>
              </a:ext>
            </a:extLst>
          </p:cNvPr>
          <p:cNvSpPr>
            <a:spLocks noGrp="1"/>
          </p:cNvSpPr>
          <p:nvPr>
            <p:ph type="sldNum" sz="quarter" idx="12"/>
          </p:nvPr>
        </p:nvSpPr>
        <p:spPr/>
        <p:txBody>
          <a:bodyPr/>
          <a:lstStyle/>
          <a:p>
            <a:fld id="{E807ED38-13D4-4BD1-A238-3EE3BFAF6F0F}" type="slidenum">
              <a:rPr kumimoji="1" lang="ja-JP" altLang="en-US" smtClean="0"/>
              <a:t>‹#›</a:t>
            </a:fld>
            <a:endParaRPr kumimoji="1" lang="ja-JP" altLang="en-US"/>
          </a:p>
        </p:txBody>
      </p:sp>
    </p:spTree>
    <p:extLst>
      <p:ext uri="{BB962C8B-B14F-4D97-AF65-F5344CB8AC3E}">
        <p14:creationId xmlns:p14="http://schemas.microsoft.com/office/powerpoint/2010/main" val="10183171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184C792-AF46-677B-9279-68E0B8A486C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050E232-25AE-AA36-21DE-F4FD88E5EF95}"/>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21BD4AD-983E-DBED-340F-B4E97AE5CBEB}"/>
              </a:ext>
            </a:extLst>
          </p:cNvPr>
          <p:cNvSpPr>
            <a:spLocks noGrp="1"/>
          </p:cNvSpPr>
          <p:nvPr>
            <p:ph type="dt" sz="half" idx="10"/>
          </p:nvPr>
        </p:nvSpPr>
        <p:spPr/>
        <p:txBody>
          <a:bodyPr/>
          <a:lstStyle/>
          <a:p>
            <a:fld id="{84233483-C526-40A3-853E-EAF713284FC1}" type="datetimeFigureOut">
              <a:rPr kumimoji="1" lang="ja-JP" altLang="en-US" smtClean="0"/>
              <a:t>2025/12/24</a:t>
            </a:fld>
            <a:endParaRPr kumimoji="1" lang="ja-JP" altLang="en-US"/>
          </a:p>
        </p:txBody>
      </p:sp>
      <p:sp>
        <p:nvSpPr>
          <p:cNvPr id="5" name="フッター プレースホルダー 4">
            <a:extLst>
              <a:ext uri="{FF2B5EF4-FFF2-40B4-BE49-F238E27FC236}">
                <a16:creationId xmlns:a16="http://schemas.microsoft.com/office/drawing/2014/main" id="{2B38D895-0039-8C81-6287-169EB74215E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68445BA-91F0-E27F-899A-9A37E0075764}"/>
              </a:ext>
            </a:extLst>
          </p:cNvPr>
          <p:cNvSpPr>
            <a:spLocks noGrp="1"/>
          </p:cNvSpPr>
          <p:nvPr>
            <p:ph type="sldNum" sz="quarter" idx="12"/>
          </p:nvPr>
        </p:nvSpPr>
        <p:spPr/>
        <p:txBody>
          <a:bodyPr/>
          <a:lstStyle/>
          <a:p>
            <a:fld id="{E807ED38-13D4-4BD1-A238-3EE3BFAF6F0F}" type="slidenum">
              <a:rPr kumimoji="1" lang="ja-JP" altLang="en-US" smtClean="0"/>
              <a:t>‹#›</a:t>
            </a:fld>
            <a:endParaRPr kumimoji="1" lang="ja-JP" altLang="en-US"/>
          </a:p>
        </p:txBody>
      </p:sp>
    </p:spTree>
    <p:extLst>
      <p:ext uri="{BB962C8B-B14F-4D97-AF65-F5344CB8AC3E}">
        <p14:creationId xmlns:p14="http://schemas.microsoft.com/office/powerpoint/2010/main" val="9274375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A674B69-6796-0AAF-7C85-893CCB3D3825}"/>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BB8743D-E7D5-075C-E5DA-9F48A2C3555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72EC264-674C-64F2-E560-6F6342EA17CA}"/>
              </a:ext>
            </a:extLst>
          </p:cNvPr>
          <p:cNvSpPr>
            <a:spLocks noGrp="1"/>
          </p:cNvSpPr>
          <p:nvPr>
            <p:ph type="dt" sz="half" idx="10"/>
          </p:nvPr>
        </p:nvSpPr>
        <p:spPr/>
        <p:txBody>
          <a:bodyPr/>
          <a:lstStyle/>
          <a:p>
            <a:fld id="{84233483-C526-40A3-853E-EAF713284FC1}" type="datetimeFigureOut">
              <a:rPr kumimoji="1" lang="ja-JP" altLang="en-US" smtClean="0"/>
              <a:t>2025/12/24</a:t>
            </a:fld>
            <a:endParaRPr kumimoji="1" lang="ja-JP" altLang="en-US"/>
          </a:p>
        </p:txBody>
      </p:sp>
      <p:sp>
        <p:nvSpPr>
          <p:cNvPr id="5" name="フッター プレースホルダー 4">
            <a:extLst>
              <a:ext uri="{FF2B5EF4-FFF2-40B4-BE49-F238E27FC236}">
                <a16:creationId xmlns:a16="http://schemas.microsoft.com/office/drawing/2014/main" id="{76874A5C-731E-6EAD-1208-DA9FB58F55A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572ADCA-3E87-14B5-8745-3550D63B5CC0}"/>
              </a:ext>
            </a:extLst>
          </p:cNvPr>
          <p:cNvSpPr>
            <a:spLocks noGrp="1"/>
          </p:cNvSpPr>
          <p:nvPr>
            <p:ph type="sldNum" sz="quarter" idx="12"/>
          </p:nvPr>
        </p:nvSpPr>
        <p:spPr/>
        <p:txBody>
          <a:bodyPr/>
          <a:lstStyle/>
          <a:p>
            <a:fld id="{E807ED38-13D4-4BD1-A238-3EE3BFAF6F0F}" type="slidenum">
              <a:rPr kumimoji="1" lang="ja-JP" altLang="en-US" smtClean="0"/>
              <a:t>‹#›</a:t>
            </a:fld>
            <a:endParaRPr kumimoji="1" lang="ja-JP" altLang="en-US"/>
          </a:p>
        </p:txBody>
      </p:sp>
    </p:spTree>
    <p:extLst>
      <p:ext uri="{BB962C8B-B14F-4D97-AF65-F5344CB8AC3E}">
        <p14:creationId xmlns:p14="http://schemas.microsoft.com/office/powerpoint/2010/main" val="1614206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3B614A-4B08-FB6C-A51D-88088A07141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0A99005-4E90-39B2-1408-ED232B79286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2F698C6-0037-BE73-232C-D8C509587BD1}"/>
              </a:ext>
            </a:extLst>
          </p:cNvPr>
          <p:cNvSpPr>
            <a:spLocks noGrp="1"/>
          </p:cNvSpPr>
          <p:nvPr>
            <p:ph type="dt" sz="half" idx="10"/>
          </p:nvPr>
        </p:nvSpPr>
        <p:spPr/>
        <p:txBody>
          <a:bodyPr/>
          <a:lstStyle/>
          <a:p>
            <a:fld id="{84233483-C526-40A3-853E-EAF713284FC1}" type="datetimeFigureOut">
              <a:rPr kumimoji="1" lang="ja-JP" altLang="en-US" smtClean="0"/>
              <a:t>2025/12/24</a:t>
            </a:fld>
            <a:endParaRPr kumimoji="1" lang="ja-JP" altLang="en-US"/>
          </a:p>
        </p:txBody>
      </p:sp>
      <p:sp>
        <p:nvSpPr>
          <p:cNvPr id="5" name="フッター プレースホルダー 4">
            <a:extLst>
              <a:ext uri="{FF2B5EF4-FFF2-40B4-BE49-F238E27FC236}">
                <a16:creationId xmlns:a16="http://schemas.microsoft.com/office/drawing/2014/main" id="{65E76F4B-F082-85B1-D60D-55F98CD99FB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BF54B48-FEB3-1A83-9C74-0B43C2D4D730}"/>
              </a:ext>
            </a:extLst>
          </p:cNvPr>
          <p:cNvSpPr>
            <a:spLocks noGrp="1"/>
          </p:cNvSpPr>
          <p:nvPr>
            <p:ph type="sldNum" sz="quarter" idx="12"/>
          </p:nvPr>
        </p:nvSpPr>
        <p:spPr/>
        <p:txBody>
          <a:bodyPr/>
          <a:lstStyle/>
          <a:p>
            <a:fld id="{E807ED38-13D4-4BD1-A238-3EE3BFAF6F0F}" type="slidenum">
              <a:rPr kumimoji="1" lang="ja-JP" altLang="en-US" smtClean="0"/>
              <a:t>‹#›</a:t>
            </a:fld>
            <a:endParaRPr kumimoji="1" lang="ja-JP" altLang="en-US"/>
          </a:p>
        </p:txBody>
      </p:sp>
    </p:spTree>
    <p:extLst>
      <p:ext uri="{BB962C8B-B14F-4D97-AF65-F5344CB8AC3E}">
        <p14:creationId xmlns:p14="http://schemas.microsoft.com/office/powerpoint/2010/main" val="31609360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8740483-312D-1560-03CA-65C5C932EB90}"/>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4B7C5ED-19CB-5277-B9FF-29E5896D4D4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A68EC89E-22B6-8CBB-19F1-1F9B95E8BD83}"/>
              </a:ext>
            </a:extLst>
          </p:cNvPr>
          <p:cNvSpPr>
            <a:spLocks noGrp="1"/>
          </p:cNvSpPr>
          <p:nvPr>
            <p:ph type="dt" sz="half" idx="10"/>
          </p:nvPr>
        </p:nvSpPr>
        <p:spPr/>
        <p:txBody>
          <a:bodyPr/>
          <a:lstStyle/>
          <a:p>
            <a:fld id="{84233483-C526-40A3-853E-EAF713284FC1}" type="datetimeFigureOut">
              <a:rPr kumimoji="1" lang="ja-JP" altLang="en-US" smtClean="0"/>
              <a:t>2025/12/24</a:t>
            </a:fld>
            <a:endParaRPr kumimoji="1" lang="ja-JP" altLang="en-US"/>
          </a:p>
        </p:txBody>
      </p:sp>
      <p:sp>
        <p:nvSpPr>
          <p:cNvPr id="5" name="フッター プレースホルダー 4">
            <a:extLst>
              <a:ext uri="{FF2B5EF4-FFF2-40B4-BE49-F238E27FC236}">
                <a16:creationId xmlns:a16="http://schemas.microsoft.com/office/drawing/2014/main" id="{4FB655C1-3D1F-8BA2-39AE-141227D3E2A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9B03EE3-D451-83E1-270F-5AF5DC080ED9}"/>
              </a:ext>
            </a:extLst>
          </p:cNvPr>
          <p:cNvSpPr>
            <a:spLocks noGrp="1"/>
          </p:cNvSpPr>
          <p:nvPr>
            <p:ph type="sldNum" sz="quarter" idx="12"/>
          </p:nvPr>
        </p:nvSpPr>
        <p:spPr/>
        <p:txBody>
          <a:bodyPr/>
          <a:lstStyle/>
          <a:p>
            <a:fld id="{E807ED38-13D4-4BD1-A238-3EE3BFAF6F0F}" type="slidenum">
              <a:rPr kumimoji="1" lang="ja-JP" altLang="en-US" smtClean="0"/>
              <a:t>‹#›</a:t>
            </a:fld>
            <a:endParaRPr kumimoji="1" lang="ja-JP" altLang="en-US"/>
          </a:p>
        </p:txBody>
      </p:sp>
    </p:spTree>
    <p:extLst>
      <p:ext uri="{BB962C8B-B14F-4D97-AF65-F5344CB8AC3E}">
        <p14:creationId xmlns:p14="http://schemas.microsoft.com/office/powerpoint/2010/main" val="2562813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D853CE-82E7-0001-B512-B6580AB5422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6319CC8-75BC-6AEC-87E5-D3BE03AEBFE6}"/>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2AB2882A-ADAE-5123-B455-D554889E2652}"/>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D674F0B-A0D1-BE33-CD8B-1AC619FF1C9C}"/>
              </a:ext>
            </a:extLst>
          </p:cNvPr>
          <p:cNvSpPr>
            <a:spLocks noGrp="1"/>
          </p:cNvSpPr>
          <p:nvPr>
            <p:ph type="dt" sz="half" idx="10"/>
          </p:nvPr>
        </p:nvSpPr>
        <p:spPr/>
        <p:txBody>
          <a:bodyPr/>
          <a:lstStyle/>
          <a:p>
            <a:fld id="{84233483-C526-40A3-853E-EAF713284FC1}" type="datetimeFigureOut">
              <a:rPr kumimoji="1" lang="ja-JP" altLang="en-US" smtClean="0"/>
              <a:t>2025/12/24</a:t>
            </a:fld>
            <a:endParaRPr kumimoji="1" lang="ja-JP" altLang="en-US"/>
          </a:p>
        </p:txBody>
      </p:sp>
      <p:sp>
        <p:nvSpPr>
          <p:cNvPr id="6" name="フッター プレースホルダー 5">
            <a:extLst>
              <a:ext uri="{FF2B5EF4-FFF2-40B4-BE49-F238E27FC236}">
                <a16:creationId xmlns:a16="http://schemas.microsoft.com/office/drawing/2014/main" id="{00C2E0E2-8E1D-D005-A19D-14E63B47371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D0E8C23-D722-6BF9-B096-D341D68B2860}"/>
              </a:ext>
            </a:extLst>
          </p:cNvPr>
          <p:cNvSpPr>
            <a:spLocks noGrp="1"/>
          </p:cNvSpPr>
          <p:nvPr>
            <p:ph type="sldNum" sz="quarter" idx="12"/>
          </p:nvPr>
        </p:nvSpPr>
        <p:spPr/>
        <p:txBody>
          <a:bodyPr/>
          <a:lstStyle/>
          <a:p>
            <a:fld id="{E807ED38-13D4-4BD1-A238-3EE3BFAF6F0F}" type="slidenum">
              <a:rPr kumimoji="1" lang="ja-JP" altLang="en-US" smtClean="0"/>
              <a:t>‹#›</a:t>
            </a:fld>
            <a:endParaRPr kumimoji="1" lang="ja-JP" altLang="en-US"/>
          </a:p>
        </p:txBody>
      </p:sp>
    </p:spTree>
    <p:extLst>
      <p:ext uri="{BB962C8B-B14F-4D97-AF65-F5344CB8AC3E}">
        <p14:creationId xmlns:p14="http://schemas.microsoft.com/office/powerpoint/2010/main" val="36169263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63EF43C-1F7F-04D5-5977-DB943A4F684C}"/>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CCAC4DE-0F46-6E23-AB08-B5EB59776D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AD9AA218-84AF-E171-4D80-5F4DB9BF393D}"/>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54C21556-7ED1-81F1-9CFC-E7B37E678B9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AD0B8C1B-3F6C-9236-88B4-A1C9908B5507}"/>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378AE886-B183-9FC9-9A9F-96EF780DB159}"/>
              </a:ext>
            </a:extLst>
          </p:cNvPr>
          <p:cNvSpPr>
            <a:spLocks noGrp="1"/>
          </p:cNvSpPr>
          <p:nvPr>
            <p:ph type="dt" sz="half" idx="10"/>
          </p:nvPr>
        </p:nvSpPr>
        <p:spPr/>
        <p:txBody>
          <a:bodyPr/>
          <a:lstStyle/>
          <a:p>
            <a:fld id="{84233483-C526-40A3-853E-EAF713284FC1}" type="datetimeFigureOut">
              <a:rPr kumimoji="1" lang="ja-JP" altLang="en-US" smtClean="0"/>
              <a:t>2025/12/24</a:t>
            </a:fld>
            <a:endParaRPr kumimoji="1" lang="ja-JP" altLang="en-US"/>
          </a:p>
        </p:txBody>
      </p:sp>
      <p:sp>
        <p:nvSpPr>
          <p:cNvPr id="8" name="フッター プレースホルダー 7">
            <a:extLst>
              <a:ext uri="{FF2B5EF4-FFF2-40B4-BE49-F238E27FC236}">
                <a16:creationId xmlns:a16="http://schemas.microsoft.com/office/drawing/2014/main" id="{C2178BC6-5878-212C-5C99-FEFE180DDC6E}"/>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90B26F46-D671-1EB6-3A97-34855D0FFCE9}"/>
              </a:ext>
            </a:extLst>
          </p:cNvPr>
          <p:cNvSpPr>
            <a:spLocks noGrp="1"/>
          </p:cNvSpPr>
          <p:nvPr>
            <p:ph type="sldNum" sz="quarter" idx="12"/>
          </p:nvPr>
        </p:nvSpPr>
        <p:spPr/>
        <p:txBody>
          <a:bodyPr/>
          <a:lstStyle/>
          <a:p>
            <a:fld id="{E807ED38-13D4-4BD1-A238-3EE3BFAF6F0F}" type="slidenum">
              <a:rPr kumimoji="1" lang="ja-JP" altLang="en-US" smtClean="0"/>
              <a:t>‹#›</a:t>
            </a:fld>
            <a:endParaRPr kumimoji="1" lang="ja-JP" altLang="en-US"/>
          </a:p>
        </p:txBody>
      </p:sp>
    </p:spTree>
    <p:extLst>
      <p:ext uri="{BB962C8B-B14F-4D97-AF65-F5344CB8AC3E}">
        <p14:creationId xmlns:p14="http://schemas.microsoft.com/office/powerpoint/2010/main" val="3966854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02CC35D-731C-42BF-50DA-CCD8243A75D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489FAEC-2450-A89E-DE70-2B94CC3D31DD}"/>
              </a:ext>
            </a:extLst>
          </p:cNvPr>
          <p:cNvSpPr>
            <a:spLocks noGrp="1"/>
          </p:cNvSpPr>
          <p:nvPr>
            <p:ph type="dt" sz="half" idx="10"/>
          </p:nvPr>
        </p:nvSpPr>
        <p:spPr/>
        <p:txBody>
          <a:bodyPr/>
          <a:lstStyle/>
          <a:p>
            <a:fld id="{84233483-C526-40A3-853E-EAF713284FC1}" type="datetimeFigureOut">
              <a:rPr kumimoji="1" lang="ja-JP" altLang="en-US" smtClean="0"/>
              <a:t>2025/12/24</a:t>
            </a:fld>
            <a:endParaRPr kumimoji="1" lang="ja-JP" altLang="en-US"/>
          </a:p>
        </p:txBody>
      </p:sp>
      <p:sp>
        <p:nvSpPr>
          <p:cNvPr id="4" name="フッター プレースホルダー 3">
            <a:extLst>
              <a:ext uri="{FF2B5EF4-FFF2-40B4-BE49-F238E27FC236}">
                <a16:creationId xmlns:a16="http://schemas.microsoft.com/office/drawing/2014/main" id="{643D00E8-1409-9813-D4EB-E3C1051C1CE9}"/>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BA207255-8CC9-A7BE-4A96-237349090F4B}"/>
              </a:ext>
            </a:extLst>
          </p:cNvPr>
          <p:cNvSpPr>
            <a:spLocks noGrp="1"/>
          </p:cNvSpPr>
          <p:nvPr>
            <p:ph type="sldNum" sz="quarter" idx="12"/>
          </p:nvPr>
        </p:nvSpPr>
        <p:spPr/>
        <p:txBody>
          <a:bodyPr/>
          <a:lstStyle/>
          <a:p>
            <a:fld id="{E807ED38-13D4-4BD1-A238-3EE3BFAF6F0F}" type="slidenum">
              <a:rPr kumimoji="1" lang="ja-JP" altLang="en-US" smtClean="0"/>
              <a:t>‹#›</a:t>
            </a:fld>
            <a:endParaRPr kumimoji="1" lang="ja-JP" altLang="en-US"/>
          </a:p>
        </p:txBody>
      </p:sp>
    </p:spTree>
    <p:extLst>
      <p:ext uri="{BB962C8B-B14F-4D97-AF65-F5344CB8AC3E}">
        <p14:creationId xmlns:p14="http://schemas.microsoft.com/office/powerpoint/2010/main" val="19298299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B008D1C-255B-FC6E-DF94-0EF947577DF6}"/>
              </a:ext>
            </a:extLst>
          </p:cNvPr>
          <p:cNvSpPr>
            <a:spLocks noGrp="1"/>
          </p:cNvSpPr>
          <p:nvPr>
            <p:ph type="dt" sz="half" idx="10"/>
          </p:nvPr>
        </p:nvSpPr>
        <p:spPr/>
        <p:txBody>
          <a:bodyPr/>
          <a:lstStyle/>
          <a:p>
            <a:fld id="{84233483-C526-40A3-853E-EAF713284FC1}" type="datetimeFigureOut">
              <a:rPr kumimoji="1" lang="ja-JP" altLang="en-US" smtClean="0"/>
              <a:t>2025/12/24</a:t>
            </a:fld>
            <a:endParaRPr kumimoji="1" lang="ja-JP" altLang="en-US"/>
          </a:p>
        </p:txBody>
      </p:sp>
      <p:sp>
        <p:nvSpPr>
          <p:cNvPr id="3" name="フッター プレースホルダー 2">
            <a:extLst>
              <a:ext uri="{FF2B5EF4-FFF2-40B4-BE49-F238E27FC236}">
                <a16:creationId xmlns:a16="http://schemas.microsoft.com/office/drawing/2014/main" id="{E98C3688-D03D-2BC8-ADCF-FB458105DF49}"/>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54F8547-8B63-3EAB-BC63-64CB59B01157}"/>
              </a:ext>
            </a:extLst>
          </p:cNvPr>
          <p:cNvSpPr>
            <a:spLocks noGrp="1"/>
          </p:cNvSpPr>
          <p:nvPr>
            <p:ph type="sldNum" sz="quarter" idx="12"/>
          </p:nvPr>
        </p:nvSpPr>
        <p:spPr/>
        <p:txBody>
          <a:bodyPr/>
          <a:lstStyle/>
          <a:p>
            <a:fld id="{E807ED38-13D4-4BD1-A238-3EE3BFAF6F0F}" type="slidenum">
              <a:rPr kumimoji="1" lang="ja-JP" altLang="en-US" smtClean="0"/>
              <a:t>‹#›</a:t>
            </a:fld>
            <a:endParaRPr kumimoji="1" lang="ja-JP" altLang="en-US"/>
          </a:p>
        </p:txBody>
      </p:sp>
    </p:spTree>
    <p:extLst>
      <p:ext uri="{BB962C8B-B14F-4D97-AF65-F5344CB8AC3E}">
        <p14:creationId xmlns:p14="http://schemas.microsoft.com/office/powerpoint/2010/main" val="114907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23C40E4-D5EA-FCB9-1161-D3828E62B1C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4FBE9DE-08FC-1564-F935-7290BD64E3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EE7715DC-67F8-CCA7-6449-D2C4451A05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3DB1A94-F14B-4824-8C34-6A60D5C14E4F}"/>
              </a:ext>
            </a:extLst>
          </p:cNvPr>
          <p:cNvSpPr>
            <a:spLocks noGrp="1"/>
          </p:cNvSpPr>
          <p:nvPr>
            <p:ph type="dt" sz="half" idx="10"/>
          </p:nvPr>
        </p:nvSpPr>
        <p:spPr/>
        <p:txBody>
          <a:bodyPr/>
          <a:lstStyle/>
          <a:p>
            <a:fld id="{84233483-C526-40A3-853E-EAF713284FC1}" type="datetimeFigureOut">
              <a:rPr kumimoji="1" lang="ja-JP" altLang="en-US" smtClean="0"/>
              <a:t>2025/12/24</a:t>
            </a:fld>
            <a:endParaRPr kumimoji="1" lang="ja-JP" altLang="en-US"/>
          </a:p>
        </p:txBody>
      </p:sp>
      <p:sp>
        <p:nvSpPr>
          <p:cNvPr id="6" name="フッター プレースホルダー 5">
            <a:extLst>
              <a:ext uri="{FF2B5EF4-FFF2-40B4-BE49-F238E27FC236}">
                <a16:creationId xmlns:a16="http://schemas.microsoft.com/office/drawing/2014/main" id="{E2643435-851D-43C3-4AEA-95E8F99CF7E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9DF7DC1-51A8-66CB-818B-D7E681E611E8}"/>
              </a:ext>
            </a:extLst>
          </p:cNvPr>
          <p:cNvSpPr>
            <a:spLocks noGrp="1"/>
          </p:cNvSpPr>
          <p:nvPr>
            <p:ph type="sldNum" sz="quarter" idx="12"/>
          </p:nvPr>
        </p:nvSpPr>
        <p:spPr/>
        <p:txBody>
          <a:bodyPr/>
          <a:lstStyle/>
          <a:p>
            <a:fld id="{E807ED38-13D4-4BD1-A238-3EE3BFAF6F0F}" type="slidenum">
              <a:rPr kumimoji="1" lang="ja-JP" altLang="en-US" smtClean="0"/>
              <a:t>‹#›</a:t>
            </a:fld>
            <a:endParaRPr kumimoji="1" lang="ja-JP" altLang="en-US"/>
          </a:p>
        </p:txBody>
      </p:sp>
    </p:spTree>
    <p:extLst>
      <p:ext uri="{BB962C8B-B14F-4D97-AF65-F5344CB8AC3E}">
        <p14:creationId xmlns:p14="http://schemas.microsoft.com/office/powerpoint/2010/main" val="3288198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C4E8A8E-70DA-39E7-5FBD-AFF051A2C9EB}"/>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F65655F0-C5E1-D51D-A91F-2BDD857F807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1B7B6F57-3EA9-04FD-BEF1-0A1EA865EA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D9716B8-D728-FDF9-C129-E366CCE746F0}"/>
              </a:ext>
            </a:extLst>
          </p:cNvPr>
          <p:cNvSpPr>
            <a:spLocks noGrp="1"/>
          </p:cNvSpPr>
          <p:nvPr>
            <p:ph type="dt" sz="half" idx="10"/>
          </p:nvPr>
        </p:nvSpPr>
        <p:spPr/>
        <p:txBody>
          <a:bodyPr/>
          <a:lstStyle/>
          <a:p>
            <a:fld id="{84233483-C526-40A3-853E-EAF713284FC1}" type="datetimeFigureOut">
              <a:rPr kumimoji="1" lang="ja-JP" altLang="en-US" smtClean="0"/>
              <a:t>2025/12/24</a:t>
            </a:fld>
            <a:endParaRPr kumimoji="1" lang="ja-JP" altLang="en-US"/>
          </a:p>
        </p:txBody>
      </p:sp>
      <p:sp>
        <p:nvSpPr>
          <p:cNvPr id="6" name="フッター プレースホルダー 5">
            <a:extLst>
              <a:ext uri="{FF2B5EF4-FFF2-40B4-BE49-F238E27FC236}">
                <a16:creationId xmlns:a16="http://schemas.microsoft.com/office/drawing/2014/main" id="{0F2B4A43-DCD0-A507-0F57-ECF1762B572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C764B1D-89C1-063F-6EE2-A6E8F339CFC5}"/>
              </a:ext>
            </a:extLst>
          </p:cNvPr>
          <p:cNvSpPr>
            <a:spLocks noGrp="1"/>
          </p:cNvSpPr>
          <p:nvPr>
            <p:ph type="sldNum" sz="quarter" idx="12"/>
          </p:nvPr>
        </p:nvSpPr>
        <p:spPr/>
        <p:txBody>
          <a:bodyPr/>
          <a:lstStyle/>
          <a:p>
            <a:fld id="{E807ED38-13D4-4BD1-A238-3EE3BFAF6F0F}" type="slidenum">
              <a:rPr kumimoji="1" lang="ja-JP" altLang="en-US" smtClean="0"/>
              <a:t>‹#›</a:t>
            </a:fld>
            <a:endParaRPr kumimoji="1" lang="ja-JP" altLang="en-US"/>
          </a:p>
        </p:txBody>
      </p:sp>
    </p:spTree>
    <p:extLst>
      <p:ext uri="{BB962C8B-B14F-4D97-AF65-F5344CB8AC3E}">
        <p14:creationId xmlns:p14="http://schemas.microsoft.com/office/powerpoint/2010/main" val="17262331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F811929F-D20C-FCBC-CE14-D9189E652A0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E887A23-77AF-4A00-4E73-F431F0AE414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822C72D-A3FC-BECF-DE16-8B67077676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233483-C526-40A3-853E-EAF713284FC1}" type="datetimeFigureOut">
              <a:rPr kumimoji="1" lang="ja-JP" altLang="en-US" smtClean="0"/>
              <a:t>2025/12/24</a:t>
            </a:fld>
            <a:endParaRPr kumimoji="1" lang="ja-JP" altLang="en-US"/>
          </a:p>
        </p:txBody>
      </p:sp>
      <p:sp>
        <p:nvSpPr>
          <p:cNvPr id="5" name="フッター プレースホルダー 4">
            <a:extLst>
              <a:ext uri="{FF2B5EF4-FFF2-40B4-BE49-F238E27FC236}">
                <a16:creationId xmlns:a16="http://schemas.microsoft.com/office/drawing/2014/main" id="{C84A9485-1A39-C3CE-3CCE-2989D6D996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1E8A0431-9647-1375-20BF-A494AC07A20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807ED38-13D4-4BD1-A238-3EE3BFAF6F0F}" type="slidenum">
              <a:rPr kumimoji="1" lang="ja-JP" altLang="en-US" smtClean="0"/>
              <a:t>‹#›</a:t>
            </a:fld>
            <a:endParaRPr kumimoji="1" lang="ja-JP" altLang="en-US"/>
          </a:p>
        </p:txBody>
      </p:sp>
    </p:spTree>
    <p:extLst>
      <p:ext uri="{BB962C8B-B14F-4D97-AF65-F5344CB8AC3E}">
        <p14:creationId xmlns:p14="http://schemas.microsoft.com/office/powerpoint/2010/main" val="26698539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E27B0F57-9592-4155-9AC9-1153BAC6BE32}"/>
              </a:ext>
            </a:extLst>
          </p:cNvPr>
          <p:cNvGraphicFramePr>
            <a:graphicFrameLocks noGrp="1"/>
          </p:cNvGraphicFramePr>
          <p:nvPr>
            <p:extLst>
              <p:ext uri="{D42A27DB-BD31-4B8C-83A1-F6EECF244321}">
                <p14:modId xmlns:p14="http://schemas.microsoft.com/office/powerpoint/2010/main" val="383388637"/>
              </p:ext>
            </p:extLst>
          </p:nvPr>
        </p:nvGraphicFramePr>
        <p:xfrm>
          <a:off x="936401" y="1047468"/>
          <a:ext cx="10319195" cy="5633887"/>
        </p:xfrm>
        <a:graphic>
          <a:graphicData uri="http://schemas.openxmlformats.org/drawingml/2006/table">
            <a:tbl>
              <a:tblPr firstRow="1" bandRow="1">
                <a:tableStyleId>{5940675A-B579-460E-94D1-54222C63F5DA}</a:tableStyleId>
              </a:tblPr>
              <a:tblGrid>
                <a:gridCol w="2201654">
                  <a:extLst>
                    <a:ext uri="{9D8B030D-6E8A-4147-A177-3AD203B41FA5}">
                      <a16:colId xmlns:a16="http://schemas.microsoft.com/office/drawing/2014/main" val="2779467525"/>
                    </a:ext>
                  </a:extLst>
                </a:gridCol>
                <a:gridCol w="2815936">
                  <a:extLst>
                    <a:ext uri="{9D8B030D-6E8A-4147-A177-3AD203B41FA5}">
                      <a16:colId xmlns:a16="http://schemas.microsoft.com/office/drawing/2014/main" val="3399559606"/>
                    </a:ext>
                  </a:extLst>
                </a:gridCol>
                <a:gridCol w="2721806">
                  <a:extLst>
                    <a:ext uri="{9D8B030D-6E8A-4147-A177-3AD203B41FA5}">
                      <a16:colId xmlns:a16="http://schemas.microsoft.com/office/drawing/2014/main" val="1663479203"/>
                    </a:ext>
                  </a:extLst>
                </a:gridCol>
                <a:gridCol w="2579799">
                  <a:extLst>
                    <a:ext uri="{9D8B030D-6E8A-4147-A177-3AD203B41FA5}">
                      <a16:colId xmlns:a16="http://schemas.microsoft.com/office/drawing/2014/main" val="546537244"/>
                    </a:ext>
                  </a:extLst>
                </a:gridCol>
              </a:tblGrid>
              <a:tr h="709652">
                <a:tc>
                  <a:txBody>
                    <a:bodyPr/>
                    <a:lstStyle/>
                    <a:p>
                      <a:pPr algn="ctr"/>
                      <a:r>
                        <a:rPr kumimoji="1" lang="ja-JP" altLang="en-US" sz="1800" dirty="0">
                          <a:latin typeface="ＭＳ Ｐゴシック" panose="020B0600070205080204" pitchFamily="50" charset="-128"/>
                          <a:ea typeface="ＭＳ Ｐゴシック" panose="020B0600070205080204" pitchFamily="50" charset="-128"/>
                        </a:rPr>
                        <a:t>チャレンジレベル</a:t>
                      </a:r>
                    </a:p>
                  </a:txBody>
                  <a:tcPr marL="186118" marR="186118" marT="93059" marB="93059" anchor="ctr">
                    <a:solidFill>
                      <a:schemeClr val="bg1"/>
                    </a:solidFill>
                  </a:tcPr>
                </a:tc>
                <a:tc>
                  <a:txBody>
                    <a:bodyPr/>
                    <a:lstStyle/>
                    <a:p>
                      <a:pPr algn="ctr"/>
                      <a:r>
                        <a:rPr kumimoji="1" lang="ja-JP" altLang="en-US" sz="1800" dirty="0">
                          <a:latin typeface="ＭＳ Ｐゴシック" panose="020B0600070205080204" pitchFamily="50" charset="-128"/>
                          <a:ea typeface="ＭＳ Ｐゴシック" panose="020B0600070205080204" pitchFamily="50" charset="-128"/>
                        </a:rPr>
                        <a:t>分かったこと</a:t>
                      </a:r>
                    </a:p>
                  </a:txBody>
                  <a:tcPr marL="186118" marR="186118" marT="93059" marB="93059" anchor="ctr">
                    <a:solidFill>
                      <a:schemeClr val="bg1">
                        <a:lumMod val="85000"/>
                      </a:schemeClr>
                    </a:solidFill>
                  </a:tcPr>
                </a:tc>
                <a:tc>
                  <a:txBody>
                    <a:bodyPr/>
                    <a:lstStyle/>
                    <a:p>
                      <a:pPr algn="ctr"/>
                      <a:r>
                        <a:rPr kumimoji="1" lang="ja-JP" altLang="en-US" sz="1800" dirty="0">
                          <a:latin typeface="ＭＳ Ｐゴシック" panose="020B0600070205080204" pitchFamily="50" charset="-128"/>
                          <a:ea typeface="ＭＳ Ｐゴシック" panose="020B0600070205080204" pitchFamily="50" charset="-128"/>
                        </a:rPr>
                        <a:t>プログラミングでできたこと</a:t>
                      </a:r>
                    </a:p>
                  </a:txBody>
                  <a:tcPr marL="186118" marR="186118" marT="93059" marB="93059" anchor="ctr">
                    <a:solidFill>
                      <a:schemeClr val="bg1">
                        <a:lumMod val="85000"/>
                      </a:schemeClr>
                    </a:solidFill>
                  </a:tcPr>
                </a:tc>
                <a:tc>
                  <a:txBody>
                    <a:bodyPr/>
                    <a:lstStyle/>
                    <a:p>
                      <a:pPr algn="ctr"/>
                      <a:r>
                        <a:rPr kumimoji="1" lang="ja-JP" altLang="en-US" sz="1800" dirty="0">
                          <a:latin typeface="ＭＳ Ｐゴシック" panose="020B0600070205080204" pitchFamily="50" charset="-128"/>
                          <a:ea typeface="ＭＳ Ｐゴシック" panose="020B0600070205080204" pitchFamily="50" charset="-128"/>
                        </a:rPr>
                        <a:t>友達と</a:t>
                      </a:r>
                      <a:endParaRPr kumimoji="1" lang="en-US" altLang="ja-JP" sz="1800" dirty="0">
                        <a:latin typeface="ＭＳ Ｐゴシック" panose="020B0600070205080204" pitchFamily="50" charset="-128"/>
                        <a:ea typeface="ＭＳ Ｐゴシック" panose="020B0600070205080204" pitchFamily="50" charset="-128"/>
                      </a:endParaRPr>
                    </a:p>
                    <a:p>
                      <a:pPr algn="ctr"/>
                      <a:r>
                        <a:rPr kumimoji="1" lang="ja-JP" altLang="en-US" sz="1800" dirty="0">
                          <a:latin typeface="ＭＳ Ｐゴシック" panose="020B0600070205080204" pitchFamily="50" charset="-128"/>
                          <a:ea typeface="ＭＳ Ｐゴシック" panose="020B0600070205080204" pitchFamily="50" charset="-128"/>
                        </a:rPr>
                        <a:t>協力できたか</a:t>
                      </a:r>
                    </a:p>
                  </a:txBody>
                  <a:tcPr marL="186118" marR="186118" marT="93059" marB="93059" anchor="ctr">
                    <a:solidFill>
                      <a:schemeClr val="bg1">
                        <a:lumMod val="85000"/>
                      </a:schemeClr>
                    </a:solidFill>
                  </a:tcPr>
                </a:tc>
                <a:extLst>
                  <a:ext uri="{0D108BD9-81ED-4DB2-BD59-A6C34878D82A}">
                    <a16:rowId xmlns:a16="http://schemas.microsoft.com/office/drawing/2014/main" val="909015470"/>
                  </a:ext>
                </a:extLst>
              </a:tr>
              <a:tr h="1504491">
                <a:tc>
                  <a:txBody>
                    <a:bodyPr/>
                    <a:lstStyle/>
                    <a:p>
                      <a:pPr algn="ctr"/>
                      <a:r>
                        <a:rPr kumimoji="1" lang="ja-JP" altLang="en-US" sz="1800" dirty="0">
                          <a:latin typeface="ＭＳ Ｐゴシック" panose="020B0600070205080204" pitchFamily="50" charset="-128"/>
                          <a:ea typeface="ＭＳ Ｐゴシック" panose="020B0600070205080204" pitchFamily="50" charset="-128"/>
                        </a:rPr>
                        <a:t>レベル３</a:t>
                      </a:r>
                    </a:p>
                  </a:txBody>
                  <a:tcPr marL="186118" marR="186118" marT="93059" marB="93059" anchor="ctr">
                    <a:solidFill>
                      <a:schemeClr val="accent4">
                        <a:lumMod val="20000"/>
                        <a:lumOff val="80000"/>
                      </a:schemeClr>
                    </a:solidFill>
                  </a:tcPr>
                </a:tc>
                <a:tc>
                  <a:txBody>
                    <a:bodyPr/>
                    <a:lstStyle/>
                    <a:p>
                      <a:pPr algn="l"/>
                      <a:r>
                        <a:rPr kumimoji="1" lang="ja-JP" altLang="en-US" sz="1800" b="0" dirty="0">
                          <a:latin typeface="ＭＳ Ｐゴシック" panose="020B0600070205080204" pitchFamily="50" charset="-128"/>
                          <a:ea typeface="ＭＳ Ｐゴシック" panose="020B0600070205080204" pitchFamily="50" charset="-128"/>
                        </a:rPr>
                        <a:t>〇〇されたら△△するをいくつかならべると、それぞれの〇〇されたらに合った動きをすることが理解できた</a:t>
                      </a:r>
                      <a:endParaRPr kumimoji="1" lang="en-US" altLang="ja-JP" sz="1800" b="0" dirty="0">
                        <a:latin typeface="ＭＳ Ｐゴシック" panose="020B0600070205080204" pitchFamily="50" charset="-128"/>
                        <a:ea typeface="ＭＳ Ｐゴシック" panose="020B0600070205080204" pitchFamily="50" charset="-128"/>
                      </a:endParaRPr>
                    </a:p>
                  </a:txBody>
                  <a:tcPr marL="186118" marR="186118" marT="93059" marB="93059"/>
                </a:tc>
                <a:tc>
                  <a:txBody>
                    <a:bodyPr/>
                    <a:lstStyle/>
                    <a:p>
                      <a:pPr algn="l"/>
                      <a:r>
                        <a:rPr kumimoji="1" lang="ja-JP" altLang="en-US" sz="1800" b="0" dirty="0">
                          <a:latin typeface="ＭＳ Ｐゴシック" panose="020B0600070205080204" pitchFamily="50" charset="-128"/>
                          <a:ea typeface="ＭＳ Ｐゴシック" panose="020B0600070205080204" pitchFamily="50" charset="-128"/>
                        </a:rPr>
                        <a:t>学んだことを生かして問題を解決するような動きを計画して作成し、改良することができた</a:t>
                      </a:r>
                    </a:p>
                  </a:txBody>
                  <a:tcPr marL="186118" marR="186118" marT="93059" marB="93059"/>
                </a:tc>
                <a:tc>
                  <a:txBody>
                    <a:bodyPr/>
                    <a:lstStyle/>
                    <a:p>
                      <a:pPr algn="l"/>
                      <a:r>
                        <a:rPr kumimoji="1" lang="ja-JP" altLang="en-US" sz="1800" b="0" dirty="0">
                          <a:latin typeface="ＭＳ Ｐゴシック" panose="020B0600070205080204" pitchFamily="50" charset="-128"/>
                          <a:ea typeface="ＭＳ Ｐゴシック" panose="020B0600070205080204" pitchFamily="50" charset="-128"/>
                        </a:rPr>
                        <a:t>友達に分からないことを教えてあげるなど、協力することができた</a:t>
                      </a:r>
                    </a:p>
                  </a:txBody>
                  <a:tcPr marL="186118" marR="186118" marT="93059" marB="93059"/>
                </a:tc>
                <a:extLst>
                  <a:ext uri="{0D108BD9-81ED-4DB2-BD59-A6C34878D82A}">
                    <a16:rowId xmlns:a16="http://schemas.microsoft.com/office/drawing/2014/main" val="1372855624"/>
                  </a:ext>
                </a:extLst>
              </a:tr>
              <a:tr h="1239545">
                <a:tc>
                  <a:txBody>
                    <a:bodyPr/>
                    <a:lstStyle/>
                    <a:p>
                      <a:pPr algn="ctr"/>
                      <a:r>
                        <a:rPr kumimoji="1" lang="ja-JP" altLang="en-US" sz="1800" dirty="0">
                          <a:latin typeface="ＭＳ Ｐゴシック" panose="020B0600070205080204" pitchFamily="50" charset="-128"/>
                          <a:ea typeface="ＭＳ Ｐゴシック" panose="020B0600070205080204" pitchFamily="50" charset="-128"/>
                        </a:rPr>
                        <a:t>レベル２</a:t>
                      </a:r>
                    </a:p>
                  </a:txBody>
                  <a:tcPr marL="186118" marR="186118" marT="93059" marB="93059" anchor="ctr">
                    <a:solidFill>
                      <a:srgbClr val="FFFFCC"/>
                    </a:solidFill>
                  </a:tcPr>
                </a:tc>
                <a:tc>
                  <a:txBody>
                    <a:bodyPr/>
                    <a:lstStyle/>
                    <a:p>
                      <a:pPr algn="l"/>
                      <a:r>
                        <a:rPr kumimoji="1" lang="ja-JP" altLang="en-US" sz="1800" b="0" dirty="0">
                          <a:latin typeface="ＭＳ Ｐゴシック" panose="020B0600070205080204" pitchFamily="50" charset="-128"/>
                          <a:ea typeface="ＭＳ Ｐゴシック" panose="020B0600070205080204" pitchFamily="50" charset="-128"/>
                        </a:rPr>
                        <a:t>ブロックをならべると順番に命令が実行される仕組みが理解できた</a:t>
                      </a:r>
                      <a:br>
                        <a:rPr kumimoji="1" lang="en-US" altLang="ja-JP" sz="1800" b="0" dirty="0">
                          <a:latin typeface="ＭＳ Ｐゴシック" panose="020B0600070205080204" pitchFamily="50" charset="-128"/>
                          <a:ea typeface="ＭＳ Ｐゴシック" panose="020B0600070205080204" pitchFamily="50" charset="-128"/>
                        </a:rPr>
                      </a:br>
                      <a:r>
                        <a:rPr kumimoji="1" lang="ja-JP" altLang="en-US" sz="1800" b="0" dirty="0">
                          <a:latin typeface="ＭＳ Ｐゴシック" panose="020B0600070205080204" pitchFamily="50" charset="-128"/>
                          <a:ea typeface="ＭＳ Ｐゴシック" panose="020B0600070205080204" pitchFamily="50" charset="-128"/>
                        </a:rPr>
                        <a:t>（順次しょり）</a:t>
                      </a:r>
                      <a:endParaRPr kumimoji="1" lang="en-US" altLang="ja-JP" sz="1800" b="0" dirty="0">
                        <a:latin typeface="ＭＳ Ｐゴシック" panose="020B0600070205080204" pitchFamily="50" charset="-128"/>
                        <a:ea typeface="ＭＳ Ｐゴシック" panose="020B0600070205080204" pitchFamily="50" charset="-128"/>
                      </a:endParaRPr>
                    </a:p>
                  </a:txBody>
                  <a:tcPr marL="186118" marR="186118" marT="93059" marB="93059"/>
                </a:tc>
                <a:tc>
                  <a:txBody>
                    <a:bodyPr/>
                    <a:lstStyle/>
                    <a:p>
                      <a:pPr algn="l"/>
                      <a:r>
                        <a:rPr kumimoji="1" lang="ja-JP" altLang="en-US" sz="1800" b="0" dirty="0">
                          <a:latin typeface="ＭＳ Ｐゴシック" panose="020B0600070205080204" pitchFamily="50" charset="-128"/>
                          <a:ea typeface="ＭＳ Ｐゴシック" panose="020B0600070205080204" pitchFamily="50" charset="-128"/>
                        </a:rPr>
                        <a:t>人感センサーで人が通ったら</a:t>
                      </a:r>
                      <a:r>
                        <a:rPr kumimoji="1" lang="en-US" altLang="ja-JP" sz="1800" b="0" dirty="0">
                          <a:latin typeface="ＭＳ Ｐゴシック" panose="020B0600070205080204" pitchFamily="50" charset="-128"/>
                          <a:ea typeface="ＭＳ Ｐゴシック" panose="020B0600070205080204" pitchFamily="50" charset="-128"/>
                        </a:rPr>
                        <a:t>LED</a:t>
                      </a:r>
                      <a:r>
                        <a:rPr kumimoji="1" lang="ja-JP" altLang="en-US" sz="1800" b="0" dirty="0">
                          <a:latin typeface="ＭＳ Ｐゴシック" panose="020B0600070205080204" pitchFamily="50" charset="-128"/>
                          <a:ea typeface="ＭＳ Ｐゴシック" panose="020B0600070205080204" pitchFamily="50" charset="-128"/>
                        </a:rPr>
                        <a:t>を点灯するなどセンサーで反応する動きを作ることができた</a:t>
                      </a:r>
                    </a:p>
                  </a:txBody>
                  <a:tcPr marL="186118" marR="186118" marT="93059" marB="93059"/>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dirty="0">
                          <a:latin typeface="ＭＳ Ｐゴシック" panose="020B0600070205080204" pitchFamily="50" charset="-128"/>
                          <a:ea typeface="ＭＳ Ｐゴシック" panose="020B0600070205080204" pitchFamily="50" charset="-128"/>
                        </a:rPr>
                        <a:t>分からないことがあれば友達に聞くなど、友達と協力することができた</a:t>
                      </a:r>
                    </a:p>
                  </a:txBody>
                  <a:tcPr marL="186118" marR="186118" marT="93059" marB="93059"/>
                </a:tc>
                <a:extLst>
                  <a:ext uri="{0D108BD9-81ED-4DB2-BD59-A6C34878D82A}">
                    <a16:rowId xmlns:a16="http://schemas.microsoft.com/office/drawing/2014/main" val="3843771596"/>
                  </a:ext>
                </a:extLst>
              </a:tr>
              <a:tr h="974598">
                <a:tc>
                  <a:txBody>
                    <a:bodyPr/>
                    <a:lstStyle/>
                    <a:p>
                      <a:pPr algn="ctr"/>
                      <a:r>
                        <a:rPr kumimoji="1" lang="ja-JP" altLang="en-US" sz="1800" dirty="0">
                          <a:latin typeface="ＭＳ Ｐゴシック" panose="020B0600070205080204" pitchFamily="50" charset="-128"/>
                          <a:ea typeface="ＭＳ Ｐゴシック" panose="020B0600070205080204" pitchFamily="50" charset="-128"/>
                        </a:rPr>
                        <a:t>レベル１</a:t>
                      </a:r>
                    </a:p>
                  </a:txBody>
                  <a:tcPr marL="186118" marR="186118" marT="93059" marB="93059" anchor="ctr">
                    <a:solidFill>
                      <a:schemeClr val="accent5">
                        <a:lumMod val="20000"/>
                        <a:lumOff val="80000"/>
                      </a:schemeClr>
                    </a:solidFill>
                  </a:tcPr>
                </a:tc>
                <a:tc>
                  <a:txBody>
                    <a:bodyPr/>
                    <a:lstStyle/>
                    <a:p>
                      <a:pPr algn="l"/>
                      <a:r>
                        <a:rPr kumimoji="1" lang="ja-JP" altLang="en-US" sz="1800" b="0" dirty="0">
                          <a:latin typeface="ＭＳ Ｐゴシック" panose="020B0600070205080204" pitchFamily="50" charset="-128"/>
                          <a:ea typeface="ＭＳ Ｐゴシック" panose="020B0600070205080204" pitchFamily="50" charset="-128"/>
                        </a:rPr>
                        <a:t>ボタンをおすと</a:t>
                      </a:r>
                      <a:r>
                        <a:rPr kumimoji="1" lang="en-US" altLang="ja-JP" sz="1800" b="0" dirty="0">
                          <a:latin typeface="ＭＳ Ｐゴシック" panose="020B0600070205080204" pitchFamily="50" charset="-128"/>
                          <a:ea typeface="ＭＳ Ｐゴシック" panose="020B0600070205080204" pitchFamily="50" charset="-128"/>
                        </a:rPr>
                        <a:t>LED</a:t>
                      </a:r>
                      <a:r>
                        <a:rPr kumimoji="1" lang="ja-JP" altLang="en-US" sz="1800" b="0" dirty="0">
                          <a:latin typeface="ＭＳ Ｐゴシック" panose="020B0600070205080204" pitchFamily="50" charset="-128"/>
                          <a:ea typeface="ＭＳ Ｐゴシック" panose="020B0600070205080204" pitchFamily="50" charset="-128"/>
                        </a:rPr>
                        <a:t>が光るなどの仕組みが理解できた</a:t>
                      </a:r>
                    </a:p>
                  </a:txBody>
                  <a:tcPr marL="186118" marR="186118" marT="93059" marB="93059"/>
                </a:tc>
                <a:tc>
                  <a:txBody>
                    <a:bodyPr/>
                    <a:lstStyle/>
                    <a:p>
                      <a:pPr algn="l"/>
                      <a:r>
                        <a:rPr kumimoji="1" lang="ja-JP" altLang="en-US" sz="1800" b="0" dirty="0">
                          <a:latin typeface="ＭＳ Ｐゴシック" panose="020B0600070205080204" pitchFamily="50" charset="-128"/>
                          <a:ea typeface="ＭＳ Ｐゴシック" panose="020B0600070205080204" pitchFamily="50" charset="-128"/>
                        </a:rPr>
                        <a:t>ボタンを押すと</a:t>
                      </a:r>
                      <a:r>
                        <a:rPr kumimoji="1" lang="en-US" altLang="ja-JP" sz="1800" b="0" dirty="0">
                          <a:latin typeface="ＭＳ Ｐゴシック" panose="020B0600070205080204" pitchFamily="50" charset="-128"/>
                          <a:ea typeface="ＭＳ Ｐゴシック" panose="020B0600070205080204" pitchFamily="50" charset="-128"/>
                        </a:rPr>
                        <a:t>LED</a:t>
                      </a:r>
                      <a:r>
                        <a:rPr kumimoji="1" lang="ja-JP" altLang="en-US" sz="1800" b="0" dirty="0">
                          <a:latin typeface="ＭＳ Ｐゴシック" panose="020B0600070205080204" pitchFamily="50" charset="-128"/>
                          <a:ea typeface="ＭＳ Ｐゴシック" panose="020B0600070205080204" pitchFamily="50" charset="-128"/>
                        </a:rPr>
                        <a:t>が光るなど、基本的な動きを作ることができた</a:t>
                      </a:r>
                    </a:p>
                  </a:txBody>
                  <a:tcPr marL="186118" marR="186118" marT="93059" marB="93059"/>
                </a:tc>
                <a:tc>
                  <a:txBody>
                    <a:bodyPr/>
                    <a:lstStyle/>
                    <a:p>
                      <a:pPr lvl="0" algn="l">
                        <a:buNone/>
                      </a:pPr>
                      <a:r>
                        <a:rPr lang="ja-JP" sz="1800" b="0" i="0" u="none" strike="noStrike" noProof="0">
                          <a:solidFill>
                            <a:srgbClr val="000000"/>
                          </a:solidFill>
                          <a:latin typeface="MS PGothic"/>
                          <a:ea typeface="MS PGothic"/>
                        </a:rPr>
                        <a:t>分からないことがあっても、工夫しながら取り組むこ</a:t>
                      </a:r>
                      <a:r>
                        <a:rPr kumimoji="1" lang="ja-JP" sz="1800" b="0" i="0" u="none" strike="noStrike" noProof="0">
                          <a:solidFill>
                            <a:srgbClr val="000000"/>
                          </a:solidFill>
                          <a:latin typeface="MS PGothic"/>
                          <a:ea typeface="MS PGothic"/>
                        </a:rPr>
                        <a:t>と</a:t>
                      </a:r>
                      <a:r>
                        <a:rPr lang="ja-JP" sz="1800" b="0" i="0" u="none" strike="noStrike" noProof="0">
                          <a:solidFill>
                            <a:srgbClr val="000000"/>
                          </a:solidFill>
                          <a:latin typeface="MS PGothic"/>
                          <a:ea typeface="MS PGothic"/>
                        </a:rPr>
                        <a:t>が</a:t>
                      </a:r>
                      <a:r>
                        <a:rPr kumimoji="1" lang="ja-JP" sz="1800" b="0" i="0" u="none" strike="noStrike" noProof="0">
                          <a:solidFill>
                            <a:srgbClr val="000000"/>
                          </a:solidFill>
                          <a:latin typeface="MS PGothic"/>
                          <a:ea typeface="MS PGothic"/>
                        </a:rPr>
                        <a:t>できた</a:t>
                      </a:r>
                    </a:p>
                  </a:txBody>
                  <a:tcPr marL="186118" marR="186118" marT="93059" marB="93059"/>
                </a:tc>
                <a:extLst>
                  <a:ext uri="{0D108BD9-81ED-4DB2-BD59-A6C34878D82A}">
                    <a16:rowId xmlns:a16="http://schemas.microsoft.com/office/drawing/2014/main" val="3582498207"/>
                  </a:ext>
                </a:extLst>
              </a:tr>
              <a:tr h="1048935">
                <a:tc>
                  <a:txBody>
                    <a:bodyPr/>
                    <a:lstStyle/>
                    <a:p>
                      <a:pPr algn="ctr"/>
                      <a:r>
                        <a:rPr kumimoji="1" lang="ja-JP" altLang="en-US" sz="1800" dirty="0">
                          <a:latin typeface="ＭＳ Ｐゴシック" panose="020B0600070205080204" pitchFamily="50" charset="-128"/>
                          <a:ea typeface="ＭＳ Ｐゴシック" panose="020B0600070205080204" pitchFamily="50" charset="-128"/>
                        </a:rPr>
                        <a:t>がんばったこと、</a:t>
                      </a:r>
                      <a:endParaRPr kumimoji="1" lang="en-US" altLang="ja-JP" sz="1800" dirty="0">
                        <a:latin typeface="ＭＳ Ｐゴシック" panose="020B0600070205080204" pitchFamily="50" charset="-128"/>
                        <a:ea typeface="ＭＳ Ｐゴシック" panose="020B0600070205080204" pitchFamily="50" charset="-128"/>
                      </a:endParaRPr>
                    </a:p>
                    <a:p>
                      <a:pPr algn="ctr"/>
                      <a:r>
                        <a:rPr kumimoji="1" lang="ja-JP" altLang="en-US" sz="1800" dirty="0">
                          <a:latin typeface="ＭＳ Ｐゴシック" panose="020B0600070205080204" pitchFamily="50" charset="-128"/>
                          <a:ea typeface="ＭＳ Ｐゴシック" panose="020B0600070205080204" pitchFamily="50" charset="-128"/>
                        </a:rPr>
                        <a:t>工夫したこと</a:t>
                      </a:r>
                      <a:endParaRPr kumimoji="1" lang="ja-JP" altLang="en-US" sz="1400" b="1" dirty="0">
                        <a:latin typeface="ＭＳ Ｐゴシック" panose="020B0600070205080204" pitchFamily="50" charset="-128"/>
                        <a:ea typeface="ＭＳ Ｐゴシック" panose="020B0600070205080204" pitchFamily="50" charset="-128"/>
                      </a:endParaRPr>
                    </a:p>
                  </a:txBody>
                  <a:tcPr marL="186118" marR="186118" marT="93059" marB="93059" anchor="ctr">
                    <a:solidFill>
                      <a:schemeClr val="accent2">
                        <a:lumMod val="20000"/>
                        <a:lumOff val="80000"/>
                      </a:schemeClr>
                    </a:solidFill>
                  </a:tcPr>
                </a:tc>
                <a:tc>
                  <a:txBody>
                    <a:bodyPr/>
                    <a:lstStyle/>
                    <a:p>
                      <a:pPr algn="l"/>
                      <a:endParaRPr kumimoji="1" lang="ja-JP" altLang="en-US" sz="1800" b="0" dirty="0">
                        <a:latin typeface="ＭＳ Ｐゴシック" panose="020B0600070205080204" pitchFamily="50" charset="-128"/>
                        <a:ea typeface="ＭＳ Ｐゴシック" panose="020B0600070205080204" pitchFamily="50" charset="-128"/>
                      </a:endParaRPr>
                    </a:p>
                  </a:txBody>
                  <a:tcPr marL="186118" marR="186118" marT="93059" marB="93059"/>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dirty="0">
                        <a:latin typeface="ＭＳ Ｐゴシック" panose="020B0600070205080204" pitchFamily="50" charset="-128"/>
                        <a:ea typeface="ＭＳ Ｐゴシック" panose="020B0600070205080204" pitchFamily="50" charset="-128"/>
                      </a:endParaRPr>
                    </a:p>
                  </a:txBody>
                  <a:tcPr marL="186118" marR="186118" marT="93059" marB="93059"/>
                </a:tc>
                <a:tc>
                  <a:txBody>
                    <a:bodyPr/>
                    <a:lstStyle/>
                    <a:p>
                      <a:pPr algn="l"/>
                      <a:endParaRPr kumimoji="1" lang="ja-JP" altLang="en-US" sz="1800" b="0" dirty="0">
                        <a:latin typeface="ＭＳ Ｐゴシック" panose="020B0600070205080204" pitchFamily="50" charset="-128"/>
                        <a:ea typeface="ＭＳ Ｐゴシック" panose="020B0600070205080204" pitchFamily="50" charset="-128"/>
                      </a:endParaRPr>
                    </a:p>
                  </a:txBody>
                  <a:tcPr marL="186118" marR="186118" marT="93059" marB="93059"/>
                </a:tc>
                <a:extLst>
                  <a:ext uri="{0D108BD9-81ED-4DB2-BD59-A6C34878D82A}">
                    <a16:rowId xmlns:a16="http://schemas.microsoft.com/office/drawing/2014/main" val="953136088"/>
                  </a:ext>
                </a:extLst>
              </a:tr>
            </a:tbl>
          </a:graphicData>
        </a:graphic>
      </p:graphicFrame>
      <p:graphicFrame>
        <p:nvGraphicFramePr>
          <p:cNvPr id="3" name="表 2">
            <a:extLst>
              <a:ext uri="{FF2B5EF4-FFF2-40B4-BE49-F238E27FC236}">
                <a16:creationId xmlns:a16="http://schemas.microsoft.com/office/drawing/2014/main" id="{B87833E7-58A6-F43F-D13D-80D8A8453AD3}"/>
              </a:ext>
            </a:extLst>
          </p:cNvPr>
          <p:cNvGraphicFramePr>
            <a:graphicFrameLocks noGrp="1"/>
          </p:cNvGraphicFramePr>
          <p:nvPr>
            <p:extLst>
              <p:ext uri="{D42A27DB-BD31-4B8C-83A1-F6EECF244321}">
                <p14:modId xmlns:p14="http://schemas.microsoft.com/office/powerpoint/2010/main" val="2109705034"/>
              </p:ext>
            </p:extLst>
          </p:nvPr>
        </p:nvGraphicFramePr>
        <p:xfrm>
          <a:off x="936401" y="252074"/>
          <a:ext cx="10319196" cy="672715"/>
        </p:xfrm>
        <a:graphic>
          <a:graphicData uri="http://schemas.openxmlformats.org/drawingml/2006/table">
            <a:tbl>
              <a:tblPr firstRow="1" bandRow="1">
                <a:tableStyleId>{5940675A-B579-460E-94D1-54222C63F5DA}</a:tableStyleId>
              </a:tblPr>
              <a:tblGrid>
                <a:gridCol w="1673854">
                  <a:extLst>
                    <a:ext uri="{9D8B030D-6E8A-4147-A177-3AD203B41FA5}">
                      <a16:colId xmlns:a16="http://schemas.microsoft.com/office/drawing/2014/main" val="2412682119"/>
                    </a:ext>
                  </a:extLst>
                </a:gridCol>
                <a:gridCol w="8645342">
                  <a:extLst>
                    <a:ext uri="{9D8B030D-6E8A-4147-A177-3AD203B41FA5}">
                      <a16:colId xmlns:a16="http://schemas.microsoft.com/office/drawing/2014/main" val="1472923641"/>
                    </a:ext>
                  </a:extLst>
                </a:gridCol>
              </a:tblGrid>
              <a:tr h="67271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dirty="0">
                          <a:latin typeface="ＭＳ Ｐゴシック" panose="020B0600070205080204" pitchFamily="50" charset="-128"/>
                          <a:ea typeface="ＭＳ Ｐゴシック" panose="020B0600070205080204" pitchFamily="50" charset="-128"/>
                        </a:rPr>
                        <a:t>課題</a:t>
                      </a:r>
                      <a:endParaRPr kumimoji="1" lang="ja-JP" altLang="en-US" dirty="0">
                        <a:latin typeface="ＭＳ Ｐゴシック" panose="020B0600070205080204" pitchFamily="50" charset="-128"/>
                        <a:ea typeface="ＭＳ Ｐゴシック" panose="020B0600070205080204" pitchFamily="50" charset="-128"/>
                      </a:endParaRPr>
                    </a:p>
                  </a:txBody>
                  <a:tcPr anchor="ctr"/>
                </a:tc>
                <a:tc>
                  <a:txBody>
                    <a:bodyPr/>
                    <a:lstStyle/>
                    <a:p>
                      <a:r>
                        <a:rPr kumimoji="1" lang="en-US" altLang="ja-JP" sz="2400" dirty="0">
                          <a:latin typeface="ＭＳ Ｐゴシック" panose="020B0600070205080204" pitchFamily="50" charset="-128"/>
                          <a:ea typeface="ＭＳ Ｐゴシック" panose="020B0600070205080204" pitchFamily="50" charset="-128"/>
                        </a:rPr>
                        <a:t>MESH</a:t>
                      </a:r>
                      <a:r>
                        <a:rPr kumimoji="1" lang="ja-JP" altLang="en-US" sz="2400" dirty="0">
                          <a:latin typeface="ＭＳ Ｐゴシック" panose="020B0600070205080204" pitchFamily="50" charset="-128"/>
                          <a:ea typeface="ＭＳ Ｐゴシック" panose="020B0600070205080204" pitchFamily="50" charset="-128"/>
                        </a:rPr>
                        <a:t>で身の回りで役立つプログラムを作ろう</a:t>
                      </a:r>
                      <a:endParaRPr kumimoji="1" lang="en-US" altLang="ja-JP"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3234982078"/>
                  </a:ext>
                </a:extLst>
              </a:tr>
            </a:tbl>
          </a:graphicData>
        </a:graphic>
      </p:graphicFrame>
    </p:spTree>
    <p:extLst>
      <p:ext uri="{BB962C8B-B14F-4D97-AF65-F5344CB8AC3E}">
        <p14:creationId xmlns:p14="http://schemas.microsoft.com/office/powerpoint/2010/main" val="411042153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AC8B651FE8FAB4980A0CD832FD20183" ma:contentTypeVersion="15" ma:contentTypeDescription="新しいドキュメントを作成します。" ma:contentTypeScope="" ma:versionID="b12565545142c88a19c7688083525830">
  <xsd:schema xmlns:xsd="http://www.w3.org/2001/XMLSchema" xmlns:xs="http://www.w3.org/2001/XMLSchema" xmlns:p="http://schemas.microsoft.com/office/2006/metadata/properties" xmlns:ns2="ceeaadb8-670c-4bbc-bf54-732c07c9b9a6" xmlns:ns3="9240f669-f077-4ccc-9b51-f4d7bb1f72fc" targetNamespace="http://schemas.microsoft.com/office/2006/metadata/properties" ma:root="true" ma:fieldsID="4f6767bcf2356889afcdf4ca57e97b20" ns2:_="" ns3:_="">
    <xsd:import namespace="ceeaadb8-670c-4bbc-bf54-732c07c9b9a6"/>
    <xsd:import namespace="9240f669-f077-4ccc-9b51-f4d7bb1f72f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3:SharedWithUsers" minOccurs="0"/>
                <xsd:element ref="ns3:SharedWithDetail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eaadb8-670c-4bbc-bf54-732c07c9b9a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6636be5e-3ab2-4972-9ba5-a3fa17e616c9"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240f669-f077-4ccc-9b51-f4d7bb1f72f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bfa36a7-b595-4603-9458-511d54251f81}" ma:internalName="TaxCatchAll" ma:showField="CatchAllData" ma:web="9240f669-f077-4ccc-9b51-f4d7bb1f72fc">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eeaadb8-670c-4bbc-bf54-732c07c9b9a6">
      <Terms xmlns="http://schemas.microsoft.com/office/infopath/2007/PartnerControls"/>
    </lcf76f155ced4ddcb4097134ff3c332f>
    <TaxCatchAll xmlns="9240f669-f077-4ccc-9b51-f4d7bb1f72fc" xsi:nil="true"/>
  </documentManagement>
</p:properties>
</file>

<file path=customXml/itemProps1.xml><?xml version="1.0" encoding="utf-8"?>
<ds:datastoreItem xmlns:ds="http://schemas.openxmlformats.org/officeDocument/2006/customXml" ds:itemID="{2EA222B7-12EA-4948-8A2F-B5B1C99C2C3E}"/>
</file>

<file path=customXml/itemProps2.xml><?xml version="1.0" encoding="utf-8"?>
<ds:datastoreItem xmlns:ds="http://schemas.openxmlformats.org/officeDocument/2006/customXml" ds:itemID="{830A4E6B-C83A-4858-A619-AFBCFE2AC8E1}"/>
</file>

<file path=customXml/itemProps3.xml><?xml version="1.0" encoding="utf-8"?>
<ds:datastoreItem xmlns:ds="http://schemas.openxmlformats.org/officeDocument/2006/customXml" ds:itemID="{0F6476D8-99B7-41EE-BFF6-A8A3F089181C}"/>
</file>

<file path=docProps/app.xml><?xml version="1.0" encoding="utf-8"?>
<Properties xmlns="http://schemas.openxmlformats.org/officeDocument/2006/extended-properties" xmlns:vt="http://schemas.openxmlformats.org/officeDocument/2006/docPropsVTypes">
  <TotalTime>0</TotalTime>
  <Words>193</Words>
  <Application>Microsoft Office PowerPoint</Application>
  <PresentationFormat>ワイド画面</PresentationFormat>
  <Paragraphs>21</Paragraphs>
  <Slides>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ＭＳ Ｐゴシック</vt:lpstr>
      <vt:lpstr>ＭＳ Ｐゴシック</vt:lpstr>
      <vt:lpstr>游ゴシック</vt:lpstr>
      <vt:lpstr>游ゴシック Light</vt:lpstr>
      <vt:lpstr>Arial</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2025-12-24T06:04:50Z</dcterms:created>
  <dcterms:modified xsi:type="dcterms:W3CDTF">2025-12-24T06:04:53Z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0x010100DAC8B651FE8FAB4980A0CD832FD20183</vt:lpwstr>
  </property>
</Properties>
</file>