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9FD3C6-1626-4A02-B045-0F5B04B07DBF}" v="3" dt="2025-12-02T03:24:39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 autoAdjust="0"/>
    <p:restoredTop sz="90576" autoAdjust="0"/>
  </p:normalViewPr>
  <p:slideViewPr>
    <p:cSldViewPr snapToGrid="0">
      <p:cViewPr varScale="1">
        <p:scale>
          <a:sx n="65" d="100"/>
          <a:sy n="65" d="100"/>
        </p:scale>
        <p:origin x="12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431CC-8C0A-4EA1-AC19-6856D8FC19C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1604F-A925-43D6-AE59-BB137635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8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9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60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4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54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85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49939AD-6D69-72D0-2E84-EC9418A8DEBC}"/>
              </a:ext>
            </a:extLst>
          </p:cNvPr>
          <p:cNvSpPr/>
          <p:nvPr/>
        </p:nvSpPr>
        <p:spPr>
          <a:xfrm>
            <a:off x="-1388837" y="3137702"/>
            <a:ext cx="1213756" cy="8915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r>
              <a:rPr lang="ja-JP" altLang="en-US" sz="20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じょう気</a:t>
            </a:r>
            <a:endParaRPr kumimoji="1" lang="ja-JP" altLang="en-US" sz="2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B21D98-FB23-9BE3-D1ED-21AA66334B03}"/>
              </a:ext>
            </a:extLst>
          </p:cNvPr>
          <p:cNvSpPr/>
          <p:nvPr/>
        </p:nvSpPr>
        <p:spPr>
          <a:xfrm>
            <a:off x="-1388837" y="4254312"/>
            <a:ext cx="1213756" cy="8915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kumimoji="1" lang="ja-JP" altLang="en-US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06FD6AE-A8FC-CA66-FDBA-9135DAEBADC9}"/>
              </a:ext>
            </a:extLst>
          </p:cNvPr>
          <p:cNvSpPr/>
          <p:nvPr/>
        </p:nvSpPr>
        <p:spPr>
          <a:xfrm>
            <a:off x="-1388837" y="5370922"/>
            <a:ext cx="1213756" cy="8915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氷</a:t>
            </a:r>
            <a:endParaRPr kumimoji="1" lang="ja-JP" altLang="en-US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6341C44-F0D7-0FDF-919E-E08C9064F1D5}"/>
              </a:ext>
            </a:extLst>
          </p:cNvPr>
          <p:cNvSpPr/>
          <p:nvPr/>
        </p:nvSpPr>
        <p:spPr>
          <a:xfrm>
            <a:off x="3971640" y="5392732"/>
            <a:ext cx="7980106" cy="1255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9337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4E2E52E-7CEE-4157-92FE-A35E1EB94D5E}"/>
</file>

<file path=customXml/itemProps2.xml><?xml version="1.0" encoding="utf-8"?>
<ds:datastoreItem xmlns:ds="http://schemas.openxmlformats.org/officeDocument/2006/customXml" ds:itemID="{FB357267-1C01-41C2-B4FF-7C4C6649B2B9}"/>
</file>

<file path=customXml/itemProps3.xml><?xml version="1.0" encoding="utf-8"?>
<ds:datastoreItem xmlns:ds="http://schemas.openxmlformats.org/officeDocument/2006/customXml" ds:itemID="{103A4F7D-BC5C-40D2-B4F3-AA7D1E0BF01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2025-12-02T03:24:39Z</dcterms:created>
  <dcterms:modified xsi:type="dcterms:W3CDTF">2025-12-02T03:24:49Z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