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702495-6B86-4C5A-8DAE-655387E596DF}" v="3" dt="2025-12-02T03:23:43.16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20" autoAdjust="0"/>
    <p:restoredTop sz="90576" autoAdjust="0"/>
  </p:normalViewPr>
  <p:slideViewPr>
    <p:cSldViewPr snapToGrid="0">
      <p:cViewPr varScale="1">
        <p:scale>
          <a:sx n="81" d="100"/>
          <a:sy n="81" d="100"/>
        </p:scale>
        <p:origin x="42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2.xml"/><Relationship Id="rId5" Type="http://schemas.openxmlformats.org/officeDocument/2006/relationships/viewProps" Target="viewProps.xml"/><Relationship Id="rId10" Type="http://schemas.openxmlformats.org/officeDocument/2006/relationships/customXml" Target="../customXml/item1.xml"/><Relationship Id="rId4" Type="http://schemas.openxmlformats.org/officeDocument/2006/relationships/presProps" Target="presProps.xml"/><Relationship Id="rId9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431CC-8C0A-4EA1-AC19-6856D8FC19C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71604F-A925-43D6-AE59-BB13763564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1718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rasutoya.com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eiryo UI" panose="020B0604030504040204" pitchFamily="50" charset="-128"/>
                <a:ea typeface="Meiryo UI" panose="020B0604030504040204" pitchFamily="50" charset="-128"/>
              </a:rPr>
              <a:t>イラスト出典：いらすとや　</a:t>
            </a:r>
            <a:r>
              <a:rPr lang="en-US" altLang="ja-JP" sz="12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eiryo UI" panose="020B0604030504040204" pitchFamily="50" charset="-128"/>
                <a:ea typeface="Meiryo UI" panose="020B0604030504040204" pitchFamily="50" charset="-128"/>
                <a:hlinkClick r:id="rId3"/>
              </a:rPr>
              <a:t>https://www.irasutoya.com/</a:t>
            </a:r>
            <a:endParaRPr lang="en-US" altLang="ja-JP" sz="1200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eiryo UI" panose="020B0604030504040204" pitchFamily="50" charset="-128"/>
                <a:ea typeface="Meiryo UI" panose="020B0604030504040204" pitchFamily="50" charset="-128"/>
              </a:rPr>
              <a:t>入力用の付箋は</a:t>
            </a:r>
            <a:r>
              <a:rPr lang="en-US" altLang="ja-JP" sz="12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r>
              <a:rPr lang="ja-JP" altLang="en-US" sz="12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eiryo UI" panose="020B0604030504040204" pitchFamily="50" charset="-128"/>
                <a:ea typeface="Meiryo UI" panose="020B0604030504040204" pitchFamily="50" charset="-128"/>
              </a:rPr>
              <a:t>枚重なっています。</a:t>
            </a:r>
            <a:endParaRPr lang="en-US" altLang="ja-JP" sz="1200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eiryo UI" panose="020B0604030504040204" pitchFamily="50" charset="-128"/>
                <a:ea typeface="Meiryo UI" panose="020B0604030504040204" pitchFamily="50" charset="-128"/>
              </a:rPr>
              <a:t>枠の線は背景に設定してあります。</a:t>
            </a:r>
            <a:endParaRPr lang="en-US" altLang="ja-JP" sz="1200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71604F-A925-43D6-AE59-BB137635640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53174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BD77D3-30BC-1931-9EFC-E529977FDE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BDFFF28-002E-B820-A141-F641B8F260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DD4BD6B-90ED-A383-2673-638C8C6918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4E24269-E53D-7054-AF13-0C2C7B9D4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F966895-539C-23A9-BE1C-F4A3EAF6E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9012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FEAF42-D35A-5AA8-54FD-CBDB7E07A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5BE8581-89CB-5286-4B9F-98F988F32D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C422C42-5F2F-9005-F0C0-407A3D324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1713684-501D-7400-B4BB-7376CBA89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51DE501-4997-A384-4537-4DF968BF0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9404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0099DB5-B047-E7A5-D6F0-AAC1438F48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D1E408B-7C40-ADCF-5270-BE70BE8E1C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82F8D37-726B-8D40-F6E7-82FFF7F99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0CEE9EF-8AF4-5171-220B-62C6433A1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112957E-0970-EB07-363A-F0672269C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2984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BB445D-AE22-67C3-5A86-2FA4EFFDC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3A6675C-89A3-CED1-81F2-4C9C01C251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B5876FF-F259-F5B9-1194-267443101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FC347F7-AAE1-1E1A-15F4-7EA1A1CF7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78927E4-17BE-6A3C-6D03-38F626D34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720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32A160-1D71-70C9-D6D0-22DC9FEC3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189E6B9-D440-16D0-6065-CD3B9EEB60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35A4725-A6E5-7C04-69F1-9C0E195F4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86674DD-69DD-D1E6-39FE-A17B22A5F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0F8BB8B-1D30-550E-C660-DCF54B13E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993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E1BD0BD-FE8F-0A08-742A-7F1FBD888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E60B207-5FAE-3C1F-B0CC-196A31CBC9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A275620-1081-6F4F-29F4-37D173F1FC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284F80F-D2F6-F49D-0A44-2A84F3D8BF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CBBCC8D-DBDC-9FBB-CD29-5F042AE6E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438DD92-EEAF-23ED-CCE8-82219641C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1602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D6AA83-CC5B-B79E-F8E6-C30FBB2B6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D011AD5-18DB-CB84-2617-408E6DF895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6E46B35-1248-F099-0A93-A9C757116B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E13CAE2-C6C1-868B-E96B-F1EE44A1CB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5D1FC19-10B5-F0A4-9B3A-6AD1AA7A7F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93843F8-3796-AA1C-34A2-66EFD8F2B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C3FAD30-5E11-1D06-CB79-8B8AA5652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E49452D-939C-0FAD-D607-5D79FE532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3203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EAD5BB-B4B7-DC38-D1E7-FD2E61752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3085025-978A-F81B-B0CA-635A88F70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03CA7E0-8AFA-3A9C-AC61-FE4BC6503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0AFD296-472B-5ED6-F7D3-541BA87F7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5240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AF201F0-E01F-4629-CC65-79E3A769F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DCD1274-48CA-8439-0C4E-633596635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76B9731-0E13-4F1A-1088-C6644BD01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5882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993FB1-96EB-4C3D-5F80-26EA9C131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3F76316-B09B-089F-B80E-3F6AC78C39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393A454-D5BC-E76E-0098-2037B01030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4C2DAF3-7A77-3AFF-7AEE-7AB75AC0C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7E86AA8-FE64-F314-4158-140CAA5E2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C04A722-8B76-1BC9-7906-477FA9166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2544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F7ADB8-900A-E6C9-C35D-FF954CB8B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C2C5973-5DFD-F52B-918C-3E3ECA3D86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521F32A-9C73-CC27-5375-4B9FD0C89F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4722295-6625-C6EC-B80F-F4F9E3707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A98E7D5-DC7D-D2B9-813F-D412F4BE0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D76CFFA-78BC-C076-B037-1018D0E86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0773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27C1837-FA15-B731-8BF9-0FBFFD5A0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5BB17C4-82B5-BDD9-4D13-ADA1190A60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FBF055D-62B3-7668-CA69-EF8B787740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617FF2D-98A1-48E9-86A6-174F0AB4F0E0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1D3F379-A79D-10A7-E760-513CC25504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DB30B35-9E79-9329-B94C-9778BB84F2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8859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hyperlink" Target="https://www.irasutoya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7E51FBD-8554-7FFC-5279-407F27BD96D7}"/>
              </a:ext>
            </a:extLst>
          </p:cNvPr>
          <p:cNvSpPr/>
          <p:nvPr/>
        </p:nvSpPr>
        <p:spPr>
          <a:xfrm>
            <a:off x="3585899" y="1666111"/>
            <a:ext cx="2178647" cy="51484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冷</a:t>
            </a:r>
            <a:r>
              <a:rPr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やされた</a:t>
            </a:r>
            <a:r>
              <a:rPr kumimoji="1"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時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4110360-838A-E29F-DF23-934BC5679080}"/>
              </a:ext>
            </a:extLst>
          </p:cNvPr>
          <p:cNvSpPr/>
          <p:nvPr/>
        </p:nvSpPr>
        <p:spPr>
          <a:xfrm>
            <a:off x="8503375" y="1710659"/>
            <a:ext cx="2178647" cy="51484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あたためられた時</a:t>
            </a:r>
          </a:p>
        </p:txBody>
      </p:sp>
      <p:pic>
        <p:nvPicPr>
          <p:cNvPr id="1026" name="Picture 2" descr="風のイラスト | かわいいフリー素材集 いらすとや">
            <a:extLst>
              <a:ext uri="{FF2B5EF4-FFF2-40B4-BE49-F238E27FC236}">
                <a16:creationId xmlns:a16="http://schemas.microsoft.com/office/drawing/2014/main" id="{F52136E1-170F-DB10-D8AC-E4EDAD3049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672" y="284830"/>
            <a:ext cx="1287113" cy="1212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太陽のイラスト（黄）">
            <a:extLst>
              <a:ext uri="{FF2B5EF4-FFF2-40B4-BE49-F238E27FC236}">
                <a16:creationId xmlns:a16="http://schemas.microsoft.com/office/drawing/2014/main" id="{2755A921-B151-9317-6F82-DB75E7A7FD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7113" y="78400"/>
            <a:ext cx="1476998" cy="1496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437EC091-5AC3-6968-F1BE-966088B3A0BF}"/>
              </a:ext>
            </a:extLst>
          </p:cNvPr>
          <p:cNvSpPr/>
          <p:nvPr/>
        </p:nvSpPr>
        <p:spPr>
          <a:xfrm>
            <a:off x="-2605219" y="4232486"/>
            <a:ext cx="2715445" cy="91800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400" dirty="0">
              <a:solidFill>
                <a:schemeClr val="tx1"/>
              </a:solidFill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72929A03-C96D-846B-3EA2-9626A5CC080C}"/>
              </a:ext>
            </a:extLst>
          </p:cNvPr>
          <p:cNvGrpSpPr/>
          <p:nvPr/>
        </p:nvGrpSpPr>
        <p:grpSpPr>
          <a:xfrm>
            <a:off x="10042605" y="351507"/>
            <a:ext cx="949822" cy="1110453"/>
            <a:chOff x="10495971" y="392931"/>
            <a:chExt cx="1145212" cy="1470226"/>
          </a:xfrm>
        </p:grpSpPr>
        <p:pic>
          <p:nvPicPr>
            <p:cNvPr id="1030" name="Picture 6" descr="ガスバーナー・ブンゼンバーナーのイラスト（理科）">
              <a:extLst>
                <a:ext uri="{FF2B5EF4-FFF2-40B4-BE49-F238E27FC236}">
                  <a16:creationId xmlns:a16="http://schemas.microsoft.com/office/drawing/2014/main" id="{8C85861C-81E6-DB75-DDF7-5AFDA78DC8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95971" y="587155"/>
              <a:ext cx="1145212" cy="12760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 descr="赤い火のイラスト">
              <a:extLst>
                <a:ext uri="{FF2B5EF4-FFF2-40B4-BE49-F238E27FC236}">
                  <a16:creationId xmlns:a16="http://schemas.microsoft.com/office/drawing/2014/main" id="{28ACD049-BB02-5B5A-763B-72CC30BD38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00063" y="392931"/>
              <a:ext cx="199687" cy="2669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6944D442-9E3C-3683-066F-C74774B6BA65}"/>
              </a:ext>
            </a:extLst>
          </p:cNvPr>
          <p:cNvSpPr/>
          <p:nvPr/>
        </p:nvSpPr>
        <p:spPr>
          <a:xfrm>
            <a:off x="491088" y="2536707"/>
            <a:ext cx="1538498" cy="104280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tx2">
                    <a:lumMod val="50000"/>
                    <a:lumOff val="50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水じょう気</a:t>
            </a:r>
            <a:endParaRPr kumimoji="1" lang="en-US" altLang="ja-JP" b="1" dirty="0">
              <a:solidFill>
                <a:schemeClr val="tx2">
                  <a:lumMod val="50000"/>
                  <a:lumOff val="50000"/>
                </a:schemeClr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になる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61FF06E-A7BD-FA93-BF80-5CDD4E19CD12}"/>
              </a:ext>
            </a:extLst>
          </p:cNvPr>
          <p:cNvSpPr/>
          <p:nvPr/>
        </p:nvSpPr>
        <p:spPr>
          <a:xfrm>
            <a:off x="434096" y="5577537"/>
            <a:ext cx="1585766" cy="107315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tx2">
                    <a:lumMod val="50000"/>
                    <a:lumOff val="50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氷</a:t>
            </a:r>
            <a:endParaRPr kumimoji="1" lang="en-US" altLang="ja-JP" b="1" dirty="0">
              <a:solidFill>
                <a:schemeClr val="tx2">
                  <a:lumMod val="50000"/>
                  <a:lumOff val="50000"/>
                </a:schemeClr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になる</a:t>
            </a:r>
          </a:p>
        </p:txBody>
      </p:sp>
      <p:pic>
        <p:nvPicPr>
          <p:cNvPr id="1034" name="Picture 10" descr="冷蔵庫のイラスト">
            <a:extLst>
              <a:ext uri="{FF2B5EF4-FFF2-40B4-BE49-F238E27FC236}">
                <a16:creationId xmlns:a16="http://schemas.microsoft.com/office/drawing/2014/main" id="{81CF9BA7-0B19-ABC1-BE3D-A8FC48A200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2233" y="198414"/>
            <a:ext cx="948559" cy="1394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8369DF47-6B58-65D0-06CA-2D918A06888C}"/>
              </a:ext>
            </a:extLst>
          </p:cNvPr>
          <p:cNvSpPr/>
          <p:nvPr/>
        </p:nvSpPr>
        <p:spPr>
          <a:xfrm>
            <a:off x="434096" y="4053374"/>
            <a:ext cx="1585766" cy="107315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tx2">
                    <a:lumMod val="50000"/>
                    <a:lumOff val="50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水</a:t>
            </a:r>
            <a:endParaRPr kumimoji="1" lang="en-US" altLang="ja-JP" b="1" dirty="0">
              <a:solidFill>
                <a:schemeClr val="tx2">
                  <a:lumMod val="50000"/>
                  <a:lumOff val="50000"/>
                </a:schemeClr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になる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2AB41B5A-B016-2F4E-6878-BC1666593FB3}"/>
              </a:ext>
            </a:extLst>
          </p:cNvPr>
          <p:cNvSpPr/>
          <p:nvPr/>
        </p:nvSpPr>
        <p:spPr>
          <a:xfrm>
            <a:off x="-2605219" y="4232486"/>
            <a:ext cx="2715445" cy="91800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06DBE7C7-902B-8839-B28A-6725D17EC869}"/>
              </a:ext>
            </a:extLst>
          </p:cNvPr>
          <p:cNvSpPr/>
          <p:nvPr/>
        </p:nvSpPr>
        <p:spPr>
          <a:xfrm>
            <a:off x="-2605219" y="4232486"/>
            <a:ext cx="2715445" cy="91800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7B8BAB4-4BFA-DA2A-126C-BD61814CCB70}"/>
              </a:ext>
            </a:extLst>
          </p:cNvPr>
          <p:cNvSpPr/>
          <p:nvPr/>
        </p:nvSpPr>
        <p:spPr>
          <a:xfrm>
            <a:off x="-2605219" y="4232486"/>
            <a:ext cx="2715445" cy="91800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FDC2C58-9203-1EE0-4FF5-84180FDCD57F}"/>
              </a:ext>
            </a:extLst>
          </p:cNvPr>
          <p:cNvSpPr/>
          <p:nvPr/>
        </p:nvSpPr>
        <p:spPr>
          <a:xfrm>
            <a:off x="-2605219" y="4232486"/>
            <a:ext cx="2715445" cy="91800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7D0ADC6-4BA1-ECFF-95B8-4333F56476F8}"/>
              </a:ext>
            </a:extLst>
          </p:cNvPr>
          <p:cNvSpPr txBox="1"/>
          <p:nvPr/>
        </p:nvSpPr>
        <p:spPr>
          <a:xfrm>
            <a:off x="-78105" y="6642556"/>
            <a:ext cx="273748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eiryo UI" panose="020B0604030504040204" pitchFamily="50" charset="-128"/>
                <a:ea typeface="Meiryo UI" panose="020B0604030504040204" pitchFamily="50" charset="-128"/>
              </a:rPr>
              <a:t>イラスト出典：いらすとや　</a:t>
            </a:r>
            <a:r>
              <a:rPr lang="en-US" altLang="ja-JP" sz="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eiryo UI" panose="020B0604030504040204" pitchFamily="50" charset="-128"/>
                <a:ea typeface="Meiryo UI" panose="020B0604030504040204" pitchFamily="50" charset="-128"/>
                <a:hlinkClick r:id="rId9"/>
              </a:rPr>
              <a:t>https://www.irasutoya.com/</a:t>
            </a:r>
            <a:endParaRPr lang="en-US" altLang="ja-JP" sz="800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EAF6233-1026-2807-AAC8-CB42EE345C6A}"/>
              </a:ext>
            </a:extLst>
          </p:cNvPr>
          <p:cNvSpPr txBox="1"/>
          <p:nvPr/>
        </p:nvSpPr>
        <p:spPr>
          <a:xfrm>
            <a:off x="264160" y="203200"/>
            <a:ext cx="1615440" cy="369332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はん</a:t>
            </a:r>
          </a:p>
        </p:txBody>
      </p:sp>
    </p:spTree>
    <p:extLst>
      <p:ext uri="{BB962C8B-B14F-4D97-AF65-F5344CB8AC3E}">
        <p14:creationId xmlns:p14="http://schemas.microsoft.com/office/powerpoint/2010/main" val="33117289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b12565545142c88a19c7688083525830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4f6767bcf2356889afcdf4ca57e97b20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EBDCB8B5-6278-449B-8140-479724158E3D}"/>
</file>

<file path=customXml/itemProps2.xml><?xml version="1.0" encoding="utf-8"?>
<ds:datastoreItem xmlns:ds="http://schemas.openxmlformats.org/officeDocument/2006/customXml" ds:itemID="{F770E432-7D88-43DF-A640-EE3D795BB6D8}"/>
</file>

<file path=customXml/itemProps3.xml><?xml version="1.0" encoding="utf-8"?>
<ds:datastoreItem xmlns:ds="http://schemas.openxmlformats.org/officeDocument/2006/customXml" ds:itemID="{2E188190-D591-4047-8EC1-274550EE1885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</Words>
  <Application>Microsoft Office PowerPoint</Application>
  <PresentationFormat>ワイド画面</PresentationFormat>
  <Paragraphs>14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Meiryo UI</vt:lpstr>
      <vt:lpstr>ＭＳ Ｐゴシック</vt:lpstr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2025-12-02T03:23:43Z</dcterms:created>
  <dcterms:modified xsi:type="dcterms:W3CDTF">2025-12-02T03:23:52Z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