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3"/>
  </p:notesMasterIdLst>
  <p:sldIdLst>
    <p:sldId id="287" r:id="rId2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526F47-0BE5-45A6-AE69-FE1EF05C12D0}" v="3" dt="2025-12-02T03:04:52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08" y="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05.060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0 0 24575,'7'6'0,"1"-1"0,-1 0 0,1-1 0,0 0 0,15 6 0,-9-4 0,41 17 0,-26-12 0,49 27 0,-25-3 0,-32-20 0,0-2 0,35 17 0,111 36 0,-90-38 0,143 74 0,-117-34 0,28 16 0,-30-25 0,-62-35 0,0-1 0,53 21 0,-57-29 0,-1 2 0,35 22 0,-58-32 0,95 60-1365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22:03.880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24575,'113'196'0,"-27"-54"0,79 118 0,-68-113 0,-40-58 0,114 199 0,-147-243 0,37 51 0,-36-59 0,-1 1 0,21 48 0,18 36 0,1 3 0,-44-83 0,28 44 0,-2-5 0,-34-61-1365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22:52.334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24575,'113'196'0,"-27"-54"0,79 118 0,-68-113 0,-40-58 0,114 199 0,-147-243 0,37 51 0,-36-59 0,-1 1 0,21 48 0,18 36 0,1 3 0,-44-83 0,28 44 0,-2-5 0,-34-61-1365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23:30.650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915 1 24485,'-915'1219'0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32:17.427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24575,'15'2'0,"0"0"0,0 1 0,0 1 0,0 0 0,-1 1 0,1 0 0,-1 1 0,20 13 0,-11-8 0,38 14 0,12-2 0,-24-9 0,0 1 0,-1 3 0,81 44 0,11 9 0,-33-19 0,-19-11 0,-41-14 0,46 36 0,36 22 0,-106-71 0,-1 1 0,0 1 0,-1 1 0,27 30 0,-37-39 0,-1 1 0,2-1 0,-1-1 0,1 0 0,0-1 0,13 5 0,-10-5 0,-2 1 0,1 0 0,-1 1 0,20 15 0,8 16-1365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33:08.614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24575,'15'2'0,"0"0"0,0 1 0,0 1 0,0 0 0,-1 1 0,1 0 0,-1 1 0,20 13 0,-11-8 0,38 14 0,12-2 0,-24-9 0,0 1 0,-1 3 0,81 44 0,11 9 0,-33-19 0,-19-11 0,-41-14 0,46 36 0,36 22 0,-106-71 0,-1 1 0,0 1 0,-1 1 0,27 30 0,-37-39 0,-1 1 0,2-1 0,-1-1 0,1 0 0,0-1 0,13 5 0,-10-5 0,-2 1 0,1 0 0,-1 1 0,20 15 0,8 16-1365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58:37.918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915 1 24485,'-915'1219'0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3:01:54.753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1363 1 24575,'-21'36'0,"-1"-1"0,-1 0 0,-47 51 0,36-47 0,-2 4 0,-46 41 0,42-44 0,31-29 0,-1-1 0,0-1 0,0 1 0,-1-2 0,0 0 0,-19 11 0,13-9 0,1 1 0,0 0 0,1 1 0,0 1 0,1 0 0,-16 21 0,-7 4 0,-28 26 0,4 3 0,-65 92 0,100-127 0,-37 38 0,-19 24 0,74-85 0,0 1 0,-1-2 0,-17 15 0,16-16 0,1 1 0,1 0 0,-1 1 0,-7 10 0,-6 8 33,-2-1 1,0-1-1,-52 42 0,40-37-782,-40 42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3T01:33:42.517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1112 1 24485,'-1112'1481'0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06.840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24575,'46'14'0,"0"2"0,75 37 0,-72-30 0,716 331 0,-402-168 0,-357-183 0,26 16 0,1-2 0,1-1 0,66 20 0,-72-31 0,-22-4 0,0 0 0,0 0 0,1 1 0,-1-1 0,0 1 0,8 5 0,18 10-341,0-2 0,1-1-1,53 15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11.032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1363 1 24575,'-21'36'0,"-1"-1"0,-1 0 0,-47 51 0,36-47 0,-2 4 0,-46 41 0,42-44 0,31-29 0,-1-1 0,0-1 0,0 1 0,-1-2 0,0 0 0,-19 11 0,13-9 0,1 1 0,0 0 0,1 1 0,0 1 0,1 0 0,-16 21 0,-7 4 0,-28 26 0,4 3 0,-65 92 0,100-127 0,-37 38 0,-19 24 0,74-85 0,0 1 0,-1-2 0,-17 15 0,16-16 0,1 1 0,1 0 0,-1 1 0,-7 10 0,-6 8 33,-2-1 1,0-1-1,-52 42 0,40-37-782,-40 42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29.479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24575,'15'2'0,"0"0"0,0 1 0,0 1 0,0 0 0,-1 1 0,1 0 0,-1 1 0,20 13 0,-11-8 0,38 14 0,12-2 0,-24-9 0,0 1 0,-1 3 0,81 44 0,11 9 0,-33-19 0,-19-11 0,-41-14 0,46 36 0,36 22 0,-106-71 0,-1 1 0,0 1 0,-1 1 0,27 30 0,-37-39 0,-1 1 0,2-1 0,-1-1 0,1 0 0,0-1 0,13 5 0,-10-5 0,-2 1 0,1 0 0,-1 1 0,20 15 0,8 16-1365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44.543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0 24575,'113'196'0,"-27"-54"0,79 118 0,-68-113 0,-40-58 0,114 199 0,-147-243 0,37 51 0,-36-59 0,-1 1 0,21 48 0,18 36 0,1 3 0,-44-83 0,28 44 0,-2-5 0,-34-61-1365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46.655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662 0 24575,'-1'4'0,"0"-1"0,-1 1 0,0-1 0,1 0 0,-1 1 0,-1-1 0,1 0 0,0 0 0,-1-1 0,1 1 0,-1-1 0,-4 4 0,-2 3 0,-27 29 0,16-17 0,-30 38 0,-60 76 0,58-66 0,-96 96 0,131-145 0,0 1 0,2 0 0,-13 24 0,16-26 0,-2 6 0,0 1 0,-8 28 0,-20 38 0,17-37-1365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51.671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915 1 24485,'-915'1219'0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0:24:57.380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1 103 24575,'88'0'0,"149"-20"0,-168 12 0,1 4 0,87 4 0,71-2 0,-59-28 0,-138 26 0,31-10 0,-35 8 0,-1 1 0,31-3 0,216 7 63,-143 2-1491,-98-1-5398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0T12:16:36.677"/>
    </inkml:context>
    <inkml:brush xml:id="br0">
      <inkml:brushProperty name="width" value="0.2" units="cm"/>
      <inkml:brushProperty name="height" value="0.2" units="cm"/>
      <inkml:brushProperty name="color" value="#CC6600"/>
    </inkml:brush>
  </inkml:definitions>
  <inkml:trace contextRef="#ctx0" brushRef="#br0">915 1 24485,'-915'1219'0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1243013"/>
            <a:ext cx="484822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498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97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95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96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82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82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82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06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32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7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88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76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135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08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38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26" Type="http://schemas.openxmlformats.org/officeDocument/2006/relationships/image" Target="../media/image9.png"/><Relationship Id="rId21" Type="http://schemas.openxmlformats.org/officeDocument/2006/relationships/customXml" Target="../ink/ink11.xml"/><Relationship Id="rId7" Type="http://schemas.openxmlformats.org/officeDocument/2006/relationships/customXml" Target="../ink/ink3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25" Type="http://schemas.openxmlformats.org/officeDocument/2006/relationships/customXml" Target="../ink/ink15.xml"/><Relationship Id="rId2" Type="http://schemas.openxmlformats.org/officeDocument/2006/relationships/customXml" Target="../ink/ink1.xml"/><Relationship Id="rId16" Type="http://schemas.openxmlformats.org/officeDocument/2006/relationships/image" Target="../media/image7.png"/><Relationship Id="rId20" Type="http://schemas.openxmlformats.org/officeDocument/2006/relationships/customXml" Target="../ink/ink10.xml"/><Relationship Id="rId29" Type="http://schemas.openxmlformats.org/officeDocument/2006/relationships/customXml" Target="../ink/ink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customXml" Target="../ink/ink5.xml"/><Relationship Id="rId24" Type="http://schemas.openxmlformats.org/officeDocument/2006/relationships/customXml" Target="../ink/ink14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3.xml"/><Relationship Id="rId28" Type="http://schemas.openxmlformats.org/officeDocument/2006/relationships/image" Target="../media/image10.png"/><Relationship Id="rId10" Type="http://schemas.openxmlformats.org/officeDocument/2006/relationships/image" Target="../media/image4.png"/><Relationship Id="rId19" Type="http://schemas.openxmlformats.org/officeDocument/2006/relationships/customXml" Target="../ink/ink9.xml"/><Relationship Id="rId4" Type="http://schemas.openxmlformats.org/officeDocument/2006/relationships/image" Target="../media/image1.png"/><Relationship Id="rId9" Type="http://schemas.openxmlformats.org/officeDocument/2006/relationships/customXml" Target="../ink/ink4.xml"/><Relationship Id="rId14" Type="http://schemas.openxmlformats.org/officeDocument/2006/relationships/image" Target="../media/image6.png"/><Relationship Id="rId22" Type="http://schemas.openxmlformats.org/officeDocument/2006/relationships/customXml" Target="../ink/ink12.xml"/><Relationship Id="rId27" Type="http://schemas.openxmlformats.org/officeDocument/2006/relationships/customXml" Target="../ink/ink16.xml"/><Relationship Id="rId30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B2501-234B-DD45-9B20-DEBD291CA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3147961-0872-EB77-0A9D-28C06D292FCB}"/>
              </a:ext>
            </a:extLst>
          </p:cNvPr>
          <p:cNvSpPr/>
          <p:nvPr/>
        </p:nvSpPr>
        <p:spPr>
          <a:xfrm>
            <a:off x="2036346" y="2087031"/>
            <a:ext cx="1950438" cy="8517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イルミネーション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41713511-B614-9C7E-2090-B65542F6BFC0}"/>
              </a:ext>
            </a:extLst>
          </p:cNvPr>
          <p:cNvSpPr/>
          <p:nvPr/>
        </p:nvSpPr>
        <p:spPr>
          <a:xfrm>
            <a:off x="3986784" y="2499360"/>
            <a:ext cx="2170176" cy="1365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7E2AA7A-6C46-095E-3B7E-69ED76B2DB5F}"/>
              </a:ext>
            </a:extLst>
          </p:cNvPr>
          <p:cNvSpPr/>
          <p:nvPr/>
        </p:nvSpPr>
        <p:spPr>
          <a:xfrm>
            <a:off x="5801184" y="5302703"/>
            <a:ext cx="167472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ぬくぬく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A38700-A3DF-93A5-BEAF-DF87192B8433}"/>
              </a:ext>
            </a:extLst>
          </p:cNvPr>
          <p:cNvSpPr/>
          <p:nvPr/>
        </p:nvSpPr>
        <p:spPr>
          <a:xfrm>
            <a:off x="5384178" y="4200543"/>
            <a:ext cx="1652017" cy="774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こたつ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7F8D065-F48C-6481-7E62-9BAD666C450D}"/>
              </a:ext>
            </a:extLst>
          </p:cNvPr>
          <p:cNvSpPr/>
          <p:nvPr/>
        </p:nvSpPr>
        <p:spPr>
          <a:xfrm>
            <a:off x="7327392" y="85345"/>
            <a:ext cx="2153152" cy="942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体がぽかぽかした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79A9574-0947-C0F6-4E6A-6A983F18CD9E}"/>
              </a:ext>
            </a:extLst>
          </p:cNvPr>
          <p:cNvSpPr/>
          <p:nvPr/>
        </p:nvSpPr>
        <p:spPr>
          <a:xfrm>
            <a:off x="73376" y="1669054"/>
            <a:ext cx="1713112" cy="7766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キラキラ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CCE8EEA-9B7D-F9B7-3545-B5926FE284A2}"/>
              </a:ext>
            </a:extLst>
          </p:cNvPr>
          <p:cNvSpPr/>
          <p:nvPr/>
        </p:nvSpPr>
        <p:spPr>
          <a:xfrm>
            <a:off x="5175504" y="1786008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雪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E0B2FF9-768B-52CF-2C3C-B06F6D86AD7B}"/>
              </a:ext>
            </a:extLst>
          </p:cNvPr>
          <p:cNvSpPr/>
          <p:nvPr/>
        </p:nvSpPr>
        <p:spPr>
          <a:xfrm>
            <a:off x="292638" y="4048368"/>
            <a:ext cx="1679458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しゅくだい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2E3A846-D972-8405-747F-0FCCC6080799}"/>
              </a:ext>
            </a:extLst>
          </p:cNvPr>
          <p:cNvSpPr/>
          <p:nvPr/>
        </p:nvSpPr>
        <p:spPr>
          <a:xfrm>
            <a:off x="5285232" y="695529"/>
            <a:ext cx="1743456" cy="6109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つめたい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C530C13-AA0E-39C0-5453-9749DCAA94E7}"/>
              </a:ext>
            </a:extLst>
          </p:cNvPr>
          <p:cNvSpPr/>
          <p:nvPr/>
        </p:nvSpPr>
        <p:spPr>
          <a:xfrm>
            <a:off x="2424111" y="3755698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冬休み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5E06AB3-18AD-88FA-96A4-D84221DFF4E9}"/>
              </a:ext>
            </a:extLst>
          </p:cNvPr>
          <p:cNvSpPr/>
          <p:nvPr/>
        </p:nvSpPr>
        <p:spPr>
          <a:xfrm>
            <a:off x="3161617" y="210626"/>
            <a:ext cx="1928544" cy="69159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かきごおり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11E819F-4B7D-48FD-F9DD-8174C3901281}"/>
              </a:ext>
            </a:extLst>
          </p:cNvPr>
          <p:cNvSpPr/>
          <p:nvPr/>
        </p:nvSpPr>
        <p:spPr>
          <a:xfrm>
            <a:off x="3594626" y="4791327"/>
            <a:ext cx="1477246" cy="69159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夏休み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A549E58-ADB1-DDB2-3A1E-2D430C5B19AB}"/>
              </a:ext>
            </a:extLst>
          </p:cNvPr>
          <p:cNvSpPr/>
          <p:nvPr/>
        </p:nvSpPr>
        <p:spPr>
          <a:xfrm>
            <a:off x="6583728" y="3389435"/>
            <a:ext cx="1652016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さむい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9" name="インク 28">
                <a:extLst>
                  <a:ext uri="{FF2B5EF4-FFF2-40B4-BE49-F238E27FC236}">
                    <a16:creationId xmlns:a16="http://schemas.microsoft.com/office/drawing/2014/main" id="{871D3D07-BC90-C9DD-2F1B-34BDA811DF32}"/>
                  </a:ext>
                </a:extLst>
              </p14:cNvPr>
              <p14:cNvContentPartPr/>
              <p14:nvPr/>
            </p14:nvContentPartPr>
            <p14:xfrm>
              <a:off x="3560016" y="2816184"/>
              <a:ext cx="580320" cy="305640"/>
            </p14:xfrm>
          </p:contentPart>
        </mc:Choice>
        <mc:Fallback xmlns="">
          <p:pic>
            <p:nvPicPr>
              <p:cNvPr id="29" name="インク 28">
                <a:extLst>
                  <a:ext uri="{FF2B5EF4-FFF2-40B4-BE49-F238E27FC236}">
                    <a16:creationId xmlns:a16="http://schemas.microsoft.com/office/drawing/2014/main" id="{871D3D07-BC90-C9DD-2F1B-34BDA811DF3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4038" y="2780184"/>
                <a:ext cx="651916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0" name="インク 29">
                <a:extLst>
                  <a:ext uri="{FF2B5EF4-FFF2-40B4-BE49-F238E27FC236}">
                    <a16:creationId xmlns:a16="http://schemas.microsoft.com/office/drawing/2014/main" id="{41F00B6D-CA5D-B674-B5A5-AA92B0F8F27C}"/>
                  </a:ext>
                </a:extLst>
              </p14:cNvPr>
              <p14:cNvContentPartPr/>
              <p14:nvPr/>
            </p14:nvContentPartPr>
            <p14:xfrm>
              <a:off x="1562838" y="2282466"/>
              <a:ext cx="669020" cy="299868"/>
            </p14:xfrm>
          </p:contentPart>
        </mc:Choice>
        <mc:Fallback xmlns="">
          <p:pic>
            <p:nvPicPr>
              <p:cNvPr id="30" name="インク 29">
                <a:extLst>
                  <a:ext uri="{FF2B5EF4-FFF2-40B4-BE49-F238E27FC236}">
                    <a16:creationId xmlns:a16="http://schemas.microsoft.com/office/drawing/2014/main" id="{41F00B6D-CA5D-B674-B5A5-AA92B0F8F27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26830" y="2246467"/>
                <a:ext cx="740675" cy="3715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1" name="インク 30">
                <a:extLst>
                  <a:ext uri="{FF2B5EF4-FFF2-40B4-BE49-F238E27FC236}">
                    <a16:creationId xmlns:a16="http://schemas.microsoft.com/office/drawing/2014/main" id="{329361BF-4B96-150F-4301-DBEF2D34E59F}"/>
                  </a:ext>
                </a:extLst>
              </p14:cNvPr>
              <p14:cNvContentPartPr/>
              <p14:nvPr/>
            </p14:nvContentPartPr>
            <p14:xfrm>
              <a:off x="3725475" y="3341861"/>
              <a:ext cx="490680" cy="522360"/>
            </p14:xfrm>
          </p:contentPart>
        </mc:Choice>
        <mc:Fallback xmlns="">
          <p:pic>
            <p:nvPicPr>
              <p:cNvPr id="31" name="インク 30">
                <a:extLst>
                  <a:ext uri="{FF2B5EF4-FFF2-40B4-BE49-F238E27FC236}">
                    <a16:creationId xmlns:a16="http://schemas.microsoft.com/office/drawing/2014/main" id="{329361BF-4B96-150F-4301-DBEF2D34E59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89501" y="3305836"/>
                <a:ext cx="562267" cy="59404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2" name="インク 31">
                <a:extLst>
                  <a:ext uri="{FF2B5EF4-FFF2-40B4-BE49-F238E27FC236}">
                    <a16:creationId xmlns:a16="http://schemas.microsoft.com/office/drawing/2014/main" id="{43AB91FB-CFE0-BBB4-B6E6-281DBBE7CFF9}"/>
                  </a:ext>
                </a:extLst>
              </p14:cNvPr>
              <p14:cNvContentPartPr/>
              <p14:nvPr/>
            </p14:nvContentPartPr>
            <p14:xfrm rot="18967452">
              <a:off x="1922049" y="4066589"/>
              <a:ext cx="556920" cy="292680"/>
            </p14:xfrm>
          </p:contentPart>
        </mc:Choice>
        <mc:Fallback xmlns="">
          <p:pic>
            <p:nvPicPr>
              <p:cNvPr id="32" name="インク 31">
                <a:extLst>
                  <a:ext uri="{FF2B5EF4-FFF2-40B4-BE49-F238E27FC236}">
                    <a16:creationId xmlns:a16="http://schemas.microsoft.com/office/drawing/2014/main" id="{43AB91FB-CFE0-BBB4-B6E6-281DBBE7CFF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 rot="18967452">
                <a:off x="1886049" y="4030589"/>
                <a:ext cx="628560" cy="36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7" name="インク 36">
                <a:extLst>
                  <a:ext uri="{FF2B5EF4-FFF2-40B4-BE49-F238E27FC236}">
                    <a16:creationId xmlns:a16="http://schemas.microsoft.com/office/drawing/2014/main" id="{FCF17DC4-C592-2D94-3875-98342EA4D44E}"/>
                  </a:ext>
                </a:extLst>
              </p14:cNvPr>
              <p14:cNvContentPartPr/>
              <p14:nvPr/>
            </p14:nvContentPartPr>
            <p14:xfrm>
              <a:off x="5521800" y="3572441"/>
              <a:ext cx="403920" cy="684000"/>
            </p14:xfrm>
          </p:contentPart>
        </mc:Choice>
        <mc:Fallback xmlns="">
          <p:pic>
            <p:nvPicPr>
              <p:cNvPr id="37" name="インク 36">
                <a:extLst>
                  <a:ext uri="{FF2B5EF4-FFF2-40B4-BE49-F238E27FC236}">
                    <a16:creationId xmlns:a16="http://schemas.microsoft.com/office/drawing/2014/main" id="{FCF17DC4-C592-2D94-3875-98342EA4D44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485800" y="3536460"/>
                <a:ext cx="475560" cy="7556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8" name="インク 37">
                <a:extLst>
                  <a:ext uri="{FF2B5EF4-FFF2-40B4-BE49-F238E27FC236}">
                    <a16:creationId xmlns:a16="http://schemas.microsoft.com/office/drawing/2014/main" id="{638A3D90-BEAB-F598-02AA-D64A40E2C701}"/>
                  </a:ext>
                </a:extLst>
              </p14:cNvPr>
              <p14:cNvContentPartPr/>
              <p14:nvPr/>
            </p14:nvContentPartPr>
            <p14:xfrm>
              <a:off x="5381976" y="2292024"/>
              <a:ext cx="238680" cy="330480"/>
            </p14:xfrm>
          </p:contentPart>
        </mc:Choice>
        <mc:Fallback xmlns="">
          <p:pic>
            <p:nvPicPr>
              <p:cNvPr id="38" name="インク 37">
                <a:extLst>
                  <a:ext uri="{FF2B5EF4-FFF2-40B4-BE49-F238E27FC236}">
                    <a16:creationId xmlns:a16="http://schemas.microsoft.com/office/drawing/2014/main" id="{638A3D90-BEAB-F598-02AA-D64A40E2C70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345976" y="2256024"/>
                <a:ext cx="310320" cy="40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1" name="インク 40">
                <a:extLst>
                  <a:ext uri="{FF2B5EF4-FFF2-40B4-BE49-F238E27FC236}">
                    <a16:creationId xmlns:a16="http://schemas.microsoft.com/office/drawing/2014/main" id="{85A403AD-1B9F-7747-D88A-77DF561C3D66}"/>
                  </a:ext>
                </a:extLst>
              </p14:cNvPr>
              <p14:cNvContentPartPr/>
              <p14:nvPr/>
            </p14:nvContentPartPr>
            <p14:xfrm rot="21019113">
              <a:off x="5992080" y="1302806"/>
              <a:ext cx="329760" cy="439200"/>
            </p14:xfrm>
          </p:contentPart>
        </mc:Choice>
        <mc:Fallback xmlns="">
          <p:pic>
            <p:nvPicPr>
              <p:cNvPr id="41" name="インク 40">
                <a:extLst>
                  <a:ext uri="{FF2B5EF4-FFF2-40B4-BE49-F238E27FC236}">
                    <a16:creationId xmlns:a16="http://schemas.microsoft.com/office/drawing/2014/main" id="{85A403AD-1B9F-7747-D88A-77DF561C3D6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 rot="21019113">
                <a:off x="5956080" y="1266806"/>
                <a:ext cx="40140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2" name="インク 41">
                <a:extLst>
                  <a:ext uri="{FF2B5EF4-FFF2-40B4-BE49-F238E27FC236}">
                    <a16:creationId xmlns:a16="http://schemas.microsoft.com/office/drawing/2014/main" id="{EAA2168D-0AF2-08FF-97BD-838287DF7118}"/>
                  </a:ext>
                </a:extLst>
              </p14:cNvPr>
              <p14:cNvContentPartPr/>
              <p14:nvPr/>
            </p14:nvContentPartPr>
            <p14:xfrm rot="4171739">
              <a:off x="6190347" y="5089028"/>
              <a:ext cx="596880" cy="37080"/>
            </p14:xfrm>
          </p:contentPart>
        </mc:Choice>
        <mc:Fallback xmlns="">
          <p:pic>
            <p:nvPicPr>
              <p:cNvPr id="42" name="インク 41">
                <a:extLst>
                  <a:ext uri="{FF2B5EF4-FFF2-40B4-BE49-F238E27FC236}">
                    <a16:creationId xmlns:a16="http://schemas.microsoft.com/office/drawing/2014/main" id="{EAA2168D-0AF2-08FF-97BD-838287DF711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 rot="4171739">
                <a:off x="6154325" y="5053028"/>
                <a:ext cx="668563" cy="108720"/>
              </a:xfrm>
              <a:prstGeom prst="rect">
                <a:avLst/>
              </a:prstGeom>
            </p:spPr>
          </p:pic>
        </mc:Fallback>
      </mc:AlternateContent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A73CB94-A83B-74AF-2B52-0BA38A01726E}"/>
              </a:ext>
            </a:extLst>
          </p:cNvPr>
          <p:cNvSpPr/>
          <p:nvPr/>
        </p:nvSpPr>
        <p:spPr>
          <a:xfrm>
            <a:off x="6943783" y="1476167"/>
            <a:ext cx="1961226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雪がっせん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7" name="インク 46">
                <a:extLst>
                  <a:ext uri="{FF2B5EF4-FFF2-40B4-BE49-F238E27FC236}">
                    <a16:creationId xmlns:a16="http://schemas.microsoft.com/office/drawing/2014/main" id="{19450F21-C82E-8804-EA32-03DE6BC02CDA}"/>
                  </a:ext>
                </a:extLst>
              </p14:cNvPr>
              <p14:cNvContentPartPr/>
              <p14:nvPr/>
            </p14:nvContentPartPr>
            <p14:xfrm rot="1711089">
              <a:off x="6579504" y="1766484"/>
              <a:ext cx="329760" cy="439200"/>
            </p14:xfrm>
          </p:contentPart>
        </mc:Choice>
        <mc:Fallback xmlns="">
          <p:pic>
            <p:nvPicPr>
              <p:cNvPr id="47" name="インク 46">
                <a:extLst>
                  <a:ext uri="{FF2B5EF4-FFF2-40B4-BE49-F238E27FC236}">
                    <a16:creationId xmlns:a16="http://schemas.microsoft.com/office/drawing/2014/main" id="{19450F21-C82E-8804-EA32-03DE6BC02CDA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 rot="1711089">
                <a:off x="6543504" y="1730484"/>
                <a:ext cx="40140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0" name="インク 49">
                <a:extLst>
                  <a:ext uri="{FF2B5EF4-FFF2-40B4-BE49-F238E27FC236}">
                    <a16:creationId xmlns:a16="http://schemas.microsoft.com/office/drawing/2014/main" id="{D06B9AA2-C7F5-5388-1BC7-B1A4BCEE809D}"/>
                  </a:ext>
                </a:extLst>
              </p14:cNvPr>
              <p14:cNvContentPartPr/>
              <p14:nvPr/>
            </p14:nvContentPartPr>
            <p14:xfrm rot="19348671">
              <a:off x="6210696" y="3092327"/>
              <a:ext cx="403920" cy="684000"/>
            </p14:xfrm>
          </p:contentPart>
        </mc:Choice>
        <mc:Fallback xmlns="">
          <p:pic>
            <p:nvPicPr>
              <p:cNvPr id="50" name="インク 49">
                <a:extLst>
                  <a:ext uri="{FF2B5EF4-FFF2-40B4-BE49-F238E27FC236}">
                    <a16:creationId xmlns:a16="http://schemas.microsoft.com/office/drawing/2014/main" id="{D06B9AA2-C7F5-5388-1BC7-B1A4BCEE809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rot="19348671">
                <a:off x="6174696" y="3056346"/>
                <a:ext cx="475560" cy="755602"/>
              </a:xfrm>
              <a:prstGeom prst="rect">
                <a:avLst/>
              </a:prstGeom>
            </p:spPr>
          </p:pic>
        </mc:Fallback>
      </mc:AlternateContent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6AA141E8-D3F3-5BB1-A8CE-C1C9A094C374}"/>
              </a:ext>
            </a:extLst>
          </p:cNvPr>
          <p:cNvSpPr/>
          <p:nvPr/>
        </p:nvSpPr>
        <p:spPr>
          <a:xfrm>
            <a:off x="7800792" y="4316700"/>
            <a:ext cx="1652016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手ぶくろ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52" name="インク 51">
                <a:extLst>
                  <a:ext uri="{FF2B5EF4-FFF2-40B4-BE49-F238E27FC236}">
                    <a16:creationId xmlns:a16="http://schemas.microsoft.com/office/drawing/2014/main" id="{A6D3A41D-D1EB-1032-1381-1306AE83FCC2}"/>
                  </a:ext>
                </a:extLst>
              </p14:cNvPr>
              <p14:cNvContentPartPr/>
              <p14:nvPr/>
            </p14:nvContentPartPr>
            <p14:xfrm rot="20809435">
              <a:off x="8094925" y="3794989"/>
              <a:ext cx="403920" cy="684000"/>
            </p14:xfrm>
          </p:contentPart>
        </mc:Choice>
        <mc:Fallback xmlns="">
          <p:pic>
            <p:nvPicPr>
              <p:cNvPr id="52" name="インク 51">
                <a:extLst>
                  <a:ext uri="{FF2B5EF4-FFF2-40B4-BE49-F238E27FC236}">
                    <a16:creationId xmlns:a16="http://schemas.microsoft.com/office/drawing/2014/main" id="{A6D3A41D-D1EB-1032-1381-1306AE83FCC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rot="20809435">
                <a:off x="8058925" y="3759008"/>
                <a:ext cx="475560" cy="7556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53" name="インク 52">
                <a:extLst>
                  <a:ext uri="{FF2B5EF4-FFF2-40B4-BE49-F238E27FC236}">
                    <a16:creationId xmlns:a16="http://schemas.microsoft.com/office/drawing/2014/main" id="{957E6DD0-7528-B2E8-9BC1-C8BD4FA0D6DC}"/>
                  </a:ext>
                </a:extLst>
              </p14:cNvPr>
              <p14:cNvContentPartPr/>
              <p14:nvPr/>
            </p14:nvContentPartPr>
            <p14:xfrm rot="21424464">
              <a:off x="7828437" y="1050236"/>
              <a:ext cx="329760" cy="439200"/>
            </p14:xfrm>
          </p:contentPart>
        </mc:Choice>
        <mc:Fallback xmlns="">
          <p:pic>
            <p:nvPicPr>
              <p:cNvPr id="53" name="インク 52">
                <a:extLst>
                  <a:ext uri="{FF2B5EF4-FFF2-40B4-BE49-F238E27FC236}">
                    <a16:creationId xmlns:a16="http://schemas.microsoft.com/office/drawing/2014/main" id="{957E6DD0-7528-B2E8-9BC1-C8BD4FA0D6DC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 rot="21424464">
                <a:off x="7792437" y="1014236"/>
                <a:ext cx="401400" cy="510840"/>
              </a:xfrm>
              <a:prstGeom prst="rect">
                <a:avLst/>
              </a:prstGeom>
            </p:spPr>
          </p:pic>
        </mc:Fallback>
      </mc:AlternateContent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6E152D5F-A9DF-60D5-A074-2888F7480EF6}"/>
              </a:ext>
            </a:extLst>
          </p:cNvPr>
          <p:cNvSpPr/>
          <p:nvPr/>
        </p:nvSpPr>
        <p:spPr>
          <a:xfrm>
            <a:off x="1698576" y="4898563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お正月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56" name="インク 55">
                <a:extLst>
                  <a:ext uri="{FF2B5EF4-FFF2-40B4-BE49-F238E27FC236}">
                    <a16:creationId xmlns:a16="http://schemas.microsoft.com/office/drawing/2014/main" id="{99518E30-A37C-63ED-7E4F-39CF8ABE2D78}"/>
                  </a:ext>
                </a:extLst>
              </p14:cNvPr>
              <p14:cNvContentPartPr/>
              <p14:nvPr/>
            </p14:nvContentPartPr>
            <p14:xfrm rot="16685279">
              <a:off x="2472828" y="4471012"/>
              <a:ext cx="556920" cy="292680"/>
            </p14:xfrm>
          </p:contentPart>
        </mc:Choice>
        <mc:Fallback xmlns="">
          <p:pic>
            <p:nvPicPr>
              <p:cNvPr id="56" name="インク 55">
                <a:extLst>
                  <a:ext uri="{FF2B5EF4-FFF2-40B4-BE49-F238E27FC236}">
                    <a16:creationId xmlns:a16="http://schemas.microsoft.com/office/drawing/2014/main" id="{99518E30-A37C-63ED-7E4F-39CF8ABE2D7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 rot="16685279">
                <a:off x="2436828" y="4435012"/>
                <a:ext cx="628560" cy="364320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D77473B-CF35-459B-12FA-A1EC9DCF0806}"/>
              </a:ext>
            </a:extLst>
          </p:cNvPr>
          <p:cNvSpPr/>
          <p:nvPr/>
        </p:nvSpPr>
        <p:spPr>
          <a:xfrm>
            <a:off x="603283" y="5965992"/>
            <a:ext cx="1956853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はつもうで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8" name="インク 57">
                <a:extLst>
                  <a:ext uri="{FF2B5EF4-FFF2-40B4-BE49-F238E27FC236}">
                    <a16:creationId xmlns:a16="http://schemas.microsoft.com/office/drawing/2014/main" id="{D4CC4220-ECFB-EC23-A6CF-C9CE2B5B46C7}"/>
                  </a:ext>
                </a:extLst>
              </p14:cNvPr>
              <p14:cNvContentPartPr/>
              <p14:nvPr/>
            </p14:nvContentPartPr>
            <p14:xfrm rot="16685279">
              <a:off x="1749003" y="5608898"/>
              <a:ext cx="556920" cy="292680"/>
            </p14:xfrm>
          </p:contentPart>
        </mc:Choice>
        <mc:Fallback xmlns="">
          <p:pic>
            <p:nvPicPr>
              <p:cNvPr id="58" name="インク 57">
                <a:extLst>
                  <a:ext uri="{FF2B5EF4-FFF2-40B4-BE49-F238E27FC236}">
                    <a16:creationId xmlns:a16="http://schemas.microsoft.com/office/drawing/2014/main" id="{D4CC4220-ECFB-EC23-A6CF-C9CE2B5B46C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 rot="16685279">
                <a:off x="1713003" y="5572898"/>
                <a:ext cx="628560" cy="36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" name="インク 1">
                <a:extLst>
                  <a:ext uri="{FF2B5EF4-FFF2-40B4-BE49-F238E27FC236}">
                    <a16:creationId xmlns:a16="http://schemas.microsoft.com/office/drawing/2014/main" id="{921C9FD6-2D32-CF64-A55F-9AD7D5DA5D3F}"/>
                  </a:ext>
                </a:extLst>
              </p14:cNvPr>
              <p14:cNvContentPartPr/>
              <p14:nvPr/>
            </p14:nvContentPartPr>
            <p14:xfrm rot="5400000">
              <a:off x="5022816" y="501701"/>
              <a:ext cx="329760" cy="439200"/>
            </p14:xfrm>
          </p:contentPart>
        </mc:Choice>
        <mc:Fallback xmlns="">
          <p:pic>
            <p:nvPicPr>
              <p:cNvPr id="2" name="インク 1">
                <a:extLst>
                  <a:ext uri="{FF2B5EF4-FFF2-40B4-BE49-F238E27FC236}">
                    <a16:creationId xmlns:a16="http://schemas.microsoft.com/office/drawing/2014/main" id="{921C9FD6-2D32-CF64-A55F-9AD7D5DA5D3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 rot="5400000">
                <a:off x="4986816" y="465701"/>
                <a:ext cx="401400" cy="51084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女の子の顔アイコン 7">
            <a:extLst>
              <a:ext uri="{FF2B5EF4-FFF2-40B4-BE49-F238E27FC236}">
                <a16:creationId xmlns:a16="http://schemas.microsoft.com/office/drawing/2014/main" id="{D7493CC4-48C9-E5E3-76B3-A20E4F45C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187" y="310467"/>
            <a:ext cx="938836" cy="93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F07263D3-CF6C-5A5C-5307-84DCAA95C5EB}"/>
              </a:ext>
            </a:extLst>
          </p:cNvPr>
          <p:cNvSpPr/>
          <p:nvPr/>
        </p:nvSpPr>
        <p:spPr>
          <a:xfrm>
            <a:off x="603283" y="772584"/>
            <a:ext cx="1683662" cy="859485"/>
          </a:xfrm>
          <a:prstGeom prst="wedgeRoundRectCallout">
            <a:avLst>
              <a:gd name="adj1" fmla="val 63086"/>
              <a:gd name="adj2" fmla="val -27796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/>
                <a:ea typeface="ＭＳ Ｐゴシック"/>
              </a:rPr>
              <a:t>つめたいといえば、かきごおりかな</a:t>
            </a:r>
            <a:r>
              <a:rPr kumimoji="1" lang="en-US" altLang="ja-JP">
                <a:solidFill>
                  <a:schemeClr val="tx1"/>
                </a:solidFill>
                <a:latin typeface="ＭＳ Ｐゴシック"/>
                <a:ea typeface="ＭＳ Ｐゴシック"/>
              </a:rPr>
              <a:t>…</a:t>
            </a:r>
            <a:endParaRPr kumimoji="1" lang="ja-JP" altLang="en-US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0" name="インク 9">
                <a:extLst>
                  <a:ext uri="{FF2B5EF4-FFF2-40B4-BE49-F238E27FC236}">
                    <a16:creationId xmlns:a16="http://schemas.microsoft.com/office/drawing/2014/main" id="{E6343007-8CD8-B640-7C84-66642124D92E}"/>
                  </a:ext>
                </a:extLst>
              </p14:cNvPr>
              <p14:cNvContentPartPr/>
              <p14:nvPr/>
            </p14:nvContentPartPr>
            <p14:xfrm rot="5756066">
              <a:off x="3598192" y="4332836"/>
              <a:ext cx="490680" cy="522360"/>
            </p14:xfrm>
          </p:contentPart>
        </mc:Choice>
        <mc:Fallback xmlns="">
          <p:pic>
            <p:nvPicPr>
              <p:cNvPr id="10" name="インク 9">
                <a:extLst>
                  <a:ext uri="{FF2B5EF4-FFF2-40B4-BE49-F238E27FC236}">
                    <a16:creationId xmlns:a16="http://schemas.microsoft.com/office/drawing/2014/main" id="{E6343007-8CD8-B640-7C84-66642124D92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 rot="5756066">
                <a:off x="3562218" y="4296811"/>
                <a:ext cx="562267" cy="594049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82631F3F-2ADD-8E22-7458-FBE2A214D0D1}"/>
              </a:ext>
            </a:extLst>
          </p:cNvPr>
          <p:cNvSpPr/>
          <p:nvPr/>
        </p:nvSpPr>
        <p:spPr>
          <a:xfrm>
            <a:off x="4248328" y="5796787"/>
            <a:ext cx="1683662" cy="859485"/>
          </a:xfrm>
          <a:prstGeom prst="wedgeRoundRectCallout">
            <a:avLst>
              <a:gd name="adj1" fmla="val -59293"/>
              <a:gd name="adj2" fmla="val -7938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冬休みといえば、夏休みもあるな</a:t>
            </a:r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CF92023-BB77-A4B8-E812-E85F87B00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436" y="5705093"/>
            <a:ext cx="910719" cy="91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F40A492-C07D-F7E4-715C-283C7461A56D}"/>
              </a:ext>
            </a:extLst>
          </p:cNvPr>
          <p:cNvSpPr/>
          <p:nvPr/>
        </p:nvSpPr>
        <p:spPr>
          <a:xfrm>
            <a:off x="6044176" y="6046727"/>
            <a:ext cx="3672849" cy="7259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まん中のテーマから、はずれないようにしながら、ことばをひろげます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45DCB63-C475-23A8-F54E-5C9D89788EF9}"/>
              </a:ext>
            </a:extLst>
          </p:cNvPr>
          <p:cNvSpPr txBox="1"/>
          <p:nvPr/>
        </p:nvSpPr>
        <p:spPr>
          <a:xfrm>
            <a:off x="3150170" y="908339"/>
            <a:ext cx="202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2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テーマからはずれている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B7A7547-EEC5-EEA3-7B7B-FB2EB04F74A8}"/>
              </a:ext>
            </a:extLst>
          </p:cNvPr>
          <p:cNvSpPr txBox="1"/>
          <p:nvPr/>
        </p:nvSpPr>
        <p:spPr>
          <a:xfrm>
            <a:off x="3557842" y="5463113"/>
            <a:ext cx="2167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2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テーマからはずれている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6691A75-D070-D70C-81FC-353C12638D3E}"/>
              </a:ext>
            </a:extLst>
          </p:cNvPr>
          <p:cNvSpPr/>
          <p:nvPr/>
        </p:nvSpPr>
        <p:spPr>
          <a:xfrm>
            <a:off x="7083991" y="2378997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白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2" name="インク 21">
                <a:extLst>
                  <a:ext uri="{FF2B5EF4-FFF2-40B4-BE49-F238E27FC236}">
                    <a16:creationId xmlns:a16="http://schemas.microsoft.com/office/drawing/2014/main" id="{1E3E2AEC-2FE4-2FAB-A75F-6ACAF4ECA2F0}"/>
                  </a:ext>
                </a:extLst>
              </p14:cNvPr>
              <p14:cNvContentPartPr/>
              <p14:nvPr/>
            </p14:nvContentPartPr>
            <p14:xfrm rot="4887891">
              <a:off x="6632838" y="2211722"/>
              <a:ext cx="400581" cy="533525"/>
            </p14:xfrm>
          </p:contentPart>
        </mc:Choice>
        <mc:Fallback xmlns="">
          <p:pic>
            <p:nvPicPr>
              <p:cNvPr id="22" name="インク 21">
                <a:extLst>
                  <a:ext uri="{FF2B5EF4-FFF2-40B4-BE49-F238E27FC236}">
                    <a16:creationId xmlns:a16="http://schemas.microsoft.com/office/drawing/2014/main" id="{1E3E2AEC-2FE4-2FAB-A75F-6ACAF4ECA2F0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 rot="4887891">
                <a:off x="6596847" y="2175722"/>
                <a:ext cx="472203" cy="605166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B5DEFC7-4D63-999E-1145-9D6B36635B42}"/>
              </a:ext>
            </a:extLst>
          </p:cNvPr>
          <p:cNvSpPr txBox="1"/>
          <p:nvPr/>
        </p:nvSpPr>
        <p:spPr>
          <a:xfrm>
            <a:off x="6552" y="6664772"/>
            <a:ext cx="2673048" cy="2000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700" err="1">
                <a:latin typeface="ＭＳ Ｐゴシック"/>
                <a:ea typeface="ＭＳ Ｐゴシック"/>
                <a:cs typeface="游ゴシック"/>
              </a:rPr>
              <a:t>イラスト出典：いらすとや</a:t>
            </a:r>
            <a:r>
              <a:rPr lang="en-US" sz="700">
                <a:latin typeface="ＭＳ Ｐゴシック"/>
                <a:ea typeface="ＭＳ Ｐゴシック"/>
                <a:cs typeface="游ゴシック"/>
              </a:rPr>
              <a:t>　https://www.irasutoya.com/</a:t>
            </a:r>
            <a:endParaRPr lang="en-US" sz="7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601444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7690ADF-3960-49C4-BDB3-5C59BECD7105}"/>
</file>

<file path=customXml/itemProps2.xml><?xml version="1.0" encoding="utf-8"?>
<ds:datastoreItem xmlns:ds="http://schemas.openxmlformats.org/officeDocument/2006/customXml" ds:itemID="{FC1DF8CF-E0D2-434C-8FFC-93D7D2FCFB5C}"/>
</file>

<file path=customXml/itemProps3.xml><?xml version="1.0" encoding="utf-8"?>
<ds:datastoreItem xmlns:ds="http://schemas.openxmlformats.org/officeDocument/2006/customXml" ds:itemID="{2604AE41-5AA3-4E50-918C-C070FD393EE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77</Words>
  <Application>Microsoft Office PowerPoint</Application>
  <PresentationFormat>A4 210 x 297 mm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2025-12-02T03:04:52Z</dcterms:created>
  <dcterms:modified xsi:type="dcterms:W3CDTF">2025-12-02T03:05:02Z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