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817AB8-802A-4352-AC85-74BAD1794BCB}" v="3" dt="2025-12-02T03:04:06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 autoAdjust="0"/>
    <p:restoredTop sz="90576" autoAdjust="0"/>
  </p:normalViewPr>
  <p:slideViewPr>
    <p:cSldViewPr snapToGrid="0">
      <p:cViewPr varScale="1">
        <p:scale>
          <a:sx n="65" d="100"/>
          <a:sy n="65" d="100"/>
        </p:scale>
        <p:origin x="12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431CC-8C0A-4EA1-AC19-6856D8FC19C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1604F-A925-43D6-AE59-BB137635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1604F-A925-43D6-AE59-BB13763564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159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ふせんは</a:t>
            </a:r>
            <a:r>
              <a:rPr kumimoji="1" lang="en-US" altLang="ja-JP" dirty="0"/>
              <a:t>5</a:t>
            </a:r>
            <a:r>
              <a:rPr kumimoji="1" lang="ja-JP" altLang="en-US" dirty="0"/>
              <a:t>まい、かさなっています。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1604F-A925-43D6-AE59-BB137635640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494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8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9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60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4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54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85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7E12A4-9EDE-E81F-3E3B-6CD61221278D}"/>
              </a:ext>
            </a:extLst>
          </p:cNvPr>
          <p:cNvSpPr/>
          <p:nvPr/>
        </p:nvSpPr>
        <p:spPr>
          <a:xfrm>
            <a:off x="-3820539" y="321346"/>
            <a:ext cx="3671390" cy="18792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かんけいないもの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5A37C5A-68F8-1BD5-A04D-4721B4876FF4}"/>
              </a:ext>
            </a:extLst>
          </p:cNvPr>
          <p:cNvSpPr/>
          <p:nvPr/>
        </p:nvSpPr>
        <p:spPr>
          <a:xfrm>
            <a:off x="851371" y="1137187"/>
            <a:ext cx="2202149" cy="8517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イルミネーション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376C35BD-2757-18FD-A06D-0CD5BC0C080D}"/>
              </a:ext>
            </a:extLst>
          </p:cNvPr>
          <p:cNvSpPr/>
          <p:nvPr/>
        </p:nvSpPr>
        <p:spPr>
          <a:xfrm>
            <a:off x="5131559" y="2926080"/>
            <a:ext cx="2170176" cy="136550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37CD44C-D917-53D5-00D9-1FD74A7D7594}"/>
              </a:ext>
            </a:extLst>
          </p:cNvPr>
          <p:cNvSpPr/>
          <p:nvPr/>
        </p:nvSpPr>
        <p:spPr>
          <a:xfrm>
            <a:off x="9006006" y="897900"/>
            <a:ext cx="167472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ぬくぬく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7FCD0B3-9E5D-8A6F-8B2E-7D3505C58BF6}"/>
              </a:ext>
            </a:extLst>
          </p:cNvPr>
          <p:cNvSpPr/>
          <p:nvPr/>
        </p:nvSpPr>
        <p:spPr>
          <a:xfrm>
            <a:off x="4651650" y="4584955"/>
            <a:ext cx="1652017" cy="774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こたつ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93ACB2E-42FE-BAC9-DE6A-A89DCCF2A0DC}"/>
              </a:ext>
            </a:extLst>
          </p:cNvPr>
          <p:cNvSpPr/>
          <p:nvPr/>
        </p:nvSpPr>
        <p:spPr>
          <a:xfrm>
            <a:off x="4554157" y="5829118"/>
            <a:ext cx="2153152" cy="942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体がぽかぽかした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5E91E93-079D-A6EB-CF3A-97E3A89833FA}"/>
              </a:ext>
            </a:extLst>
          </p:cNvPr>
          <p:cNvSpPr/>
          <p:nvPr/>
        </p:nvSpPr>
        <p:spPr>
          <a:xfrm>
            <a:off x="1389164" y="5730106"/>
            <a:ext cx="1548385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キラキラ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5DFD20E-726A-D82D-9ECD-6D0B98E87689}"/>
              </a:ext>
            </a:extLst>
          </p:cNvPr>
          <p:cNvSpPr/>
          <p:nvPr/>
        </p:nvSpPr>
        <p:spPr>
          <a:xfrm>
            <a:off x="7331844" y="2539718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雪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FD93905-B47A-2847-F0F0-D1C0138A3B00}"/>
              </a:ext>
            </a:extLst>
          </p:cNvPr>
          <p:cNvSpPr/>
          <p:nvPr/>
        </p:nvSpPr>
        <p:spPr>
          <a:xfrm>
            <a:off x="9046179" y="1900376"/>
            <a:ext cx="1936781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しゅくだい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BAB1482-D289-0B5C-A454-DB0A27E47251}"/>
              </a:ext>
            </a:extLst>
          </p:cNvPr>
          <p:cNvSpPr/>
          <p:nvPr/>
        </p:nvSpPr>
        <p:spPr>
          <a:xfrm>
            <a:off x="6430007" y="1122249"/>
            <a:ext cx="1743456" cy="6109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つめたい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4A21634-DDC2-5A49-F544-F97867277F64}"/>
              </a:ext>
            </a:extLst>
          </p:cNvPr>
          <p:cNvSpPr/>
          <p:nvPr/>
        </p:nvSpPr>
        <p:spPr>
          <a:xfrm>
            <a:off x="7119316" y="5467648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冬休み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5E61E0-4BC0-4E4B-E2A9-38B30CCCE3AC}"/>
              </a:ext>
            </a:extLst>
          </p:cNvPr>
          <p:cNvSpPr/>
          <p:nvPr/>
        </p:nvSpPr>
        <p:spPr>
          <a:xfrm>
            <a:off x="1706920" y="2321826"/>
            <a:ext cx="2170175" cy="6915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かきごおり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9CAF153-A594-C306-F6D1-576D6F8CCBB6}"/>
              </a:ext>
            </a:extLst>
          </p:cNvPr>
          <p:cNvSpPr/>
          <p:nvPr/>
        </p:nvSpPr>
        <p:spPr>
          <a:xfrm>
            <a:off x="4210152" y="1404221"/>
            <a:ext cx="1477246" cy="6915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夏休み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46E09D9-9387-74F6-AA73-F361725A7230}"/>
              </a:ext>
            </a:extLst>
          </p:cNvPr>
          <p:cNvSpPr/>
          <p:nvPr/>
        </p:nvSpPr>
        <p:spPr>
          <a:xfrm>
            <a:off x="8994364" y="5893562"/>
            <a:ext cx="1652016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さむい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4874320-B69B-1FDE-08DE-B1B0346A8709}"/>
              </a:ext>
            </a:extLst>
          </p:cNvPr>
          <p:cNvSpPr/>
          <p:nvPr/>
        </p:nvSpPr>
        <p:spPr>
          <a:xfrm>
            <a:off x="2570480" y="3400024"/>
            <a:ext cx="2081170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雪がっせん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BCCCDD7-D1D0-F8FB-3FD6-2950A2333EF7}"/>
              </a:ext>
            </a:extLst>
          </p:cNvPr>
          <p:cNvSpPr/>
          <p:nvPr/>
        </p:nvSpPr>
        <p:spPr>
          <a:xfrm>
            <a:off x="8326413" y="3657160"/>
            <a:ext cx="1652016" cy="68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手ぶくろ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531BF76-16F6-31E8-941B-464E21E338EE}"/>
              </a:ext>
            </a:extLst>
          </p:cNvPr>
          <p:cNvSpPr/>
          <p:nvPr/>
        </p:nvSpPr>
        <p:spPr>
          <a:xfrm>
            <a:off x="2193432" y="4767536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お正月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5CF1802-C6DE-BB0E-7559-280A5AF3E681}"/>
              </a:ext>
            </a:extLst>
          </p:cNvPr>
          <p:cNvSpPr/>
          <p:nvPr/>
        </p:nvSpPr>
        <p:spPr>
          <a:xfrm>
            <a:off x="7130958" y="4661092"/>
            <a:ext cx="2170176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はつもうで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CB3D7B-A89B-584C-171F-F8D5D1EDCF7A}"/>
              </a:ext>
            </a:extLst>
          </p:cNvPr>
          <p:cNvSpPr txBox="1"/>
          <p:nvPr/>
        </p:nvSpPr>
        <p:spPr>
          <a:xfrm>
            <a:off x="749824" y="53661"/>
            <a:ext cx="10692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冬につながりのあることばをまん中からせんでつなげてみよう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E681FBA-60B4-EA97-83FF-FDEA682AA19E}"/>
              </a:ext>
            </a:extLst>
          </p:cNvPr>
          <p:cNvSpPr/>
          <p:nvPr/>
        </p:nvSpPr>
        <p:spPr>
          <a:xfrm>
            <a:off x="489405" y="3679512"/>
            <a:ext cx="1463040" cy="621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白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2837CA2-F233-971F-C464-12FEF4CEA8FE}"/>
              </a:ext>
            </a:extLst>
          </p:cNvPr>
          <p:cNvCxnSpPr/>
          <p:nvPr/>
        </p:nvCxnSpPr>
        <p:spPr>
          <a:xfrm>
            <a:off x="-1515893" y="2480553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BEB92B-0DE3-4522-E07A-FB873A1D6387}"/>
              </a:ext>
            </a:extLst>
          </p:cNvPr>
          <p:cNvCxnSpPr>
            <a:cxnSpLocks/>
          </p:cNvCxnSpPr>
          <p:nvPr/>
        </p:nvCxnSpPr>
        <p:spPr>
          <a:xfrm>
            <a:off x="-1515893" y="2761574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6E5A38E-3EE8-6EA2-23FC-AE81393018B9}"/>
              </a:ext>
            </a:extLst>
          </p:cNvPr>
          <p:cNvCxnSpPr>
            <a:cxnSpLocks/>
          </p:cNvCxnSpPr>
          <p:nvPr/>
        </p:nvCxnSpPr>
        <p:spPr>
          <a:xfrm>
            <a:off x="-1515893" y="3042595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CFB29E5-C383-A1A6-1601-0FE096E5759B}"/>
              </a:ext>
            </a:extLst>
          </p:cNvPr>
          <p:cNvCxnSpPr>
            <a:cxnSpLocks/>
          </p:cNvCxnSpPr>
          <p:nvPr/>
        </p:nvCxnSpPr>
        <p:spPr>
          <a:xfrm>
            <a:off x="-1523999" y="3323616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79C465A-3BE5-FB31-E965-478A72850091}"/>
              </a:ext>
            </a:extLst>
          </p:cNvPr>
          <p:cNvCxnSpPr>
            <a:cxnSpLocks/>
          </p:cNvCxnSpPr>
          <p:nvPr/>
        </p:nvCxnSpPr>
        <p:spPr>
          <a:xfrm>
            <a:off x="-1523999" y="3604637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4E271E6-DBE9-EDE7-FBCC-B619DA6BEAE3}"/>
              </a:ext>
            </a:extLst>
          </p:cNvPr>
          <p:cNvCxnSpPr>
            <a:cxnSpLocks/>
          </p:cNvCxnSpPr>
          <p:nvPr/>
        </p:nvCxnSpPr>
        <p:spPr>
          <a:xfrm>
            <a:off x="-1523999" y="3885658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EFEE84F-7992-759F-E9EF-981890C1E1C6}"/>
              </a:ext>
            </a:extLst>
          </p:cNvPr>
          <p:cNvCxnSpPr>
            <a:cxnSpLocks/>
          </p:cNvCxnSpPr>
          <p:nvPr/>
        </p:nvCxnSpPr>
        <p:spPr>
          <a:xfrm>
            <a:off x="-1515893" y="4166679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538244-9478-ABD8-19AA-F5803A92D8C1}"/>
              </a:ext>
            </a:extLst>
          </p:cNvPr>
          <p:cNvCxnSpPr>
            <a:cxnSpLocks/>
          </p:cNvCxnSpPr>
          <p:nvPr/>
        </p:nvCxnSpPr>
        <p:spPr>
          <a:xfrm>
            <a:off x="-1515893" y="4447700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16013DC-9FED-679C-422A-D6166378ED02}"/>
              </a:ext>
            </a:extLst>
          </p:cNvPr>
          <p:cNvCxnSpPr>
            <a:cxnSpLocks/>
          </p:cNvCxnSpPr>
          <p:nvPr/>
        </p:nvCxnSpPr>
        <p:spPr>
          <a:xfrm>
            <a:off x="-1515893" y="4728721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3ECE5D7-F288-2CE5-02C7-626FE207F6F3}"/>
              </a:ext>
            </a:extLst>
          </p:cNvPr>
          <p:cNvCxnSpPr>
            <a:cxnSpLocks/>
          </p:cNvCxnSpPr>
          <p:nvPr/>
        </p:nvCxnSpPr>
        <p:spPr>
          <a:xfrm>
            <a:off x="-1515893" y="5009742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">
            <a:extLst>
              <a:ext uri="{FF2B5EF4-FFF2-40B4-BE49-F238E27FC236}">
                <a16:creationId xmlns:a16="http://schemas.microsoft.com/office/drawing/2014/main" id="{71691EEF-3C85-16A5-1148-EFF9F48F195C}"/>
              </a:ext>
            </a:extLst>
          </p:cNvPr>
          <p:cNvCxnSpPr/>
          <p:nvPr/>
        </p:nvCxnSpPr>
        <p:spPr>
          <a:xfrm>
            <a:off x="-2834321" y="2480552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">
            <a:extLst>
              <a:ext uri="{FF2B5EF4-FFF2-40B4-BE49-F238E27FC236}">
                <a16:creationId xmlns:a16="http://schemas.microsoft.com/office/drawing/2014/main" id="{BD55893F-84E8-22D7-2902-DBFDF9191900}"/>
              </a:ext>
            </a:extLst>
          </p:cNvPr>
          <p:cNvCxnSpPr>
            <a:cxnSpLocks/>
          </p:cNvCxnSpPr>
          <p:nvPr/>
        </p:nvCxnSpPr>
        <p:spPr>
          <a:xfrm>
            <a:off x="-2834321" y="2761573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5">
            <a:extLst>
              <a:ext uri="{FF2B5EF4-FFF2-40B4-BE49-F238E27FC236}">
                <a16:creationId xmlns:a16="http://schemas.microsoft.com/office/drawing/2014/main" id="{061AD887-8C46-0C64-F89F-086CD5D3800F}"/>
              </a:ext>
            </a:extLst>
          </p:cNvPr>
          <p:cNvCxnSpPr>
            <a:cxnSpLocks/>
          </p:cNvCxnSpPr>
          <p:nvPr/>
        </p:nvCxnSpPr>
        <p:spPr>
          <a:xfrm>
            <a:off x="-2834321" y="3042594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4">
            <a:extLst>
              <a:ext uri="{FF2B5EF4-FFF2-40B4-BE49-F238E27FC236}">
                <a16:creationId xmlns:a16="http://schemas.microsoft.com/office/drawing/2014/main" id="{AED77C32-5C4A-2872-9D71-6E4A25A0592E}"/>
              </a:ext>
            </a:extLst>
          </p:cNvPr>
          <p:cNvCxnSpPr>
            <a:cxnSpLocks/>
          </p:cNvCxnSpPr>
          <p:nvPr/>
        </p:nvCxnSpPr>
        <p:spPr>
          <a:xfrm>
            <a:off x="-2842427" y="3323615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25">
            <a:extLst>
              <a:ext uri="{FF2B5EF4-FFF2-40B4-BE49-F238E27FC236}">
                <a16:creationId xmlns:a16="http://schemas.microsoft.com/office/drawing/2014/main" id="{56974F24-E906-F59F-29BF-296931286CE1}"/>
              </a:ext>
            </a:extLst>
          </p:cNvPr>
          <p:cNvCxnSpPr>
            <a:cxnSpLocks/>
          </p:cNvCxnSpPr>
          <p:nvPr/>
        </p:nvCxnSpPr>
        <p:spPr>
          <a:xfrm>
            <a:off x="-2842427" y="3604636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26">
            <a:extLst>
              <a:ext uri="{FF2B5EF4-FFF2-40B4-BE49-F238E27FC236}">
                <a16:creationId xmlns:a16="http://schemas.microsoft.com/office/drawing/2014/main" id="{10214A98-C6FE-1A63-CBBE-8243AAF072C5}"/>
              </a:ext>
            </a:extLst>
          </p:cNvPr>
          <p:cNvCxnSpPr>
            <a:cxnSpLocks/>
          </p:cNvCxnSpPr>
          <p:nvPr/>
        </p:nvCxnSpPr>
        <p:spPr>
          <a:xfrm>
            <a:off x="-2842427" y="3885657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27">
            <a:extLst>
              <a:ext uri="{FF2B5EF4-FFF2-40B4-BE49-F238E27FC236}">
                <a16:creationId xmlns:a16="http://schemas.microsoft.com/office/drawing/2014/main" id="{2F1C21E5-E583-F23E-BEE2-B1529900C9EB}"/>
              </a:ext>
            </a:extLst>
          </p:cNvPr>
          <p:cNvCxnSpPr>
            <a:cxnSpLocks/>
          </p:cNvCxnSpPr>
          <p:nvPr/>
        </p:nvCxnSpPr>
        <p:spPr>
          <a:xfrm>
            <a:off x="-2834321" y="4166678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28">
            <a:extLst>
              <a:ext uri="{FF2B5EF4-FFF2-40B4-BE49-F238E27FC236}">
                <a16:creationId xmlns:a16="http://schemas.microsoft.com/office/drawing/2014/main" id="{C4D3D35A-DE60-2D1A-2B03-EBCEF4B91745}"/>
              </a:ext>
            </a:extLst>
          </p:cNvPr>
          <p:cNvCxnSpPr>
            <a:cxnSpLocks/>
          </p:cNvCxnSpPr>
          <p:nvPr/>
        </p:nvCxnSpPr>
        <p:spPr>
          <a:xfrm>
            <a:off x="-2834321" y="4447699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29">
            <a:extLst>
              <a:ext uri="{FF2B5EF4-FFF2-40B4-BE49-F238E27FC236}">
                <a16:creationId xmlns:a16="http://schemas.microsoft.com/office/drawing/2014/main" id="{B94FCFFB-B1CE-4CB7-13DF-D1466AF4B5DD}"/>
              </a:ext>
            </a:extLst>
          </p:cNvPr>
          <p:cNvCxnSpPr>
            <a:cxnSpLocks/>
          </p:cNvCxnSpPr>
          <p:nvPr/>
        </p:nvCxnSpPr>
        <p:spPr>
          <a:xfrm>
            <a:off x="-2834321" y="4728720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30">
            <a:extLst>
              <a:ext uri="{FF2B5EF4-FFF2-40B4-BE49-F238E27FC236}">
                <a16:creationId xmlns:a16="http://schemas.microsoft.com/office/drawing/2014/main" id="{F538F2BA-DE71-AAC1-8C03-4A53EB3CFCFD}"/>
              </a:ext>
            </a:extLst>
          </p:cNvPr>
          <p:cNvCxnSpPr>
            <a:cxnSpLocks/>
          </p:cNvCxnSpPr>
          <p:nvPr/>
        </p:nvCxnSpPr>
        <p:spPr>
          <a:xfrm>
            <a:off x="-2834321" y="5009741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33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2BB38CB7-7EB8-4B6D-1DE3-98BD53B36004}"/>
              </a:ext>
            </a:extLst>
          </p:cNvPr>
          <p:cNvSpPr/>
          <p:nvPr/>
        </p:nvSpPr>
        <p:spPr>
          <a:xfrm>
            <a:off x="4934638" y="2644326"/>
            <a:ext cx="2170176" cy="1365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EBDE20-6DB8-FF0A-4231-46E9E412960D}"/>
              </a:ext>
            </a:extLst>
          </p:cNvPr>
          <p:cNvSpPr/>
          <p:nvPr/>
        </p:nvSpPr>
        <p:spPr>
          <a:xfrm>
            <a:off x="3047509" y="1424882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0F51906-D354-C912-1F99-CA7C8E8415B5}"/>
              </a:ext>
            </a:extLst>
          </p:cNvPr>
          <p:cNvSpPr/>
          <p:nvPr/>
        </p:nvSpPr>
        <p:spPr>
          <a:xfrm>
            <a:off x="6976798" y="1424882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0A66A68-267E-EEDB-40C4-41A4086E8D1F}"/>
              </a:ext>
            </a:extLst>
          </p:cNvPr>
          <p:cNvSpPr/>
          <p:nvPr/>
        </p:nvSpPr>
        <p:spPr>
          <a:xfrm>
            <a:off x="2181877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86FC582-FB21-C18E-56AB-5C5F1F3B5F6A}"/>
              </a:ext>
            </a:extLst>
          </p:cNvPr>
          <p:cNvSpPr/>
          <p:nvPr/>
        </p:nvSpPr>
        <p:spPr>
          <a:xfrm>
            <a:off x="7885102" y="3515567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832229-506C-1488-0333-3452D9CBA1EE}"/>
              </a:ext>
            </a:extLst>
          </p:cNvPr>
          <p:cNvSpPr/>
          <p:nvPr/>
        </p:nvSpPr>
        <p:spPr>
          <a:xfrm>
            <a:off x="5033489" y="4671734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B58ABAF-CC20-E2A5-B5F2-049F6C513577}"/>
              </a:ext>
            </a:extLst>
          </p:cNvPr>
          <p:cNvSpPr/>
          <p:nvPr/>
        </p:nvSpPr>
        <p:spPr>
          <a:xfrm>
            <a:off x="-2180080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348D26F-F566-251A-8EE5-C77F69986668}"/>
              </a:ext>
            </a:extLst>
          </p:cNvPr>
          <p:cNvSpPr/>
          <p:nvPr/>
        </p:nvSpPr>
        <p:spPr>
          <a:xfrm>
            <a:off x="-2180080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2715D4E-D59B-CFA1-0A7B-5D0FB084D6D9}"/>
              </a:ext>
            </a:extLst>
          </p:cNvPr>
          <p:cNvSpPr/>
          <p:nvPr/>
        </p:nvSpPr>
        <p:spPr>
          <a:xfrm>
            <a:off x="-2180080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144B757-D13D-B3C6-5F72-99F26F765CC8}"/>
              </a:ext>
            </a:extLst>
          </p:cNvPr>
          <p:cNvSpPr/>
          <p:nvPr/>
        </p:nvSpPr>
        <p:spPr>
          <a:xfrm>
            <a:off x="-2180080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78B4C19-D6F3-E869-979D-95ABC5617C63}"/>
              </a:ext>
            </a:extLst>
          </p:cNvPr>
          <p:cNvSpPr/>
          <p:nvPr/>
        </p:nvSpPr>
        <p:spPr>
          <a:xfrm>
            <a:off x="-2180080" y="3573966"/>
            <a:ext cx="1972473" cy="1097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13" name="Straight Arrow Connector 3">
            <a:extLst>
              <a:ext uri="{FF2B5EF4-FFF2-40B4-BE49-F238E27FC236}">
                <a16:creationId xmlns:a16="http://schemas.microsoft.com/office/drawing/2014/main" id="{A9C32ADF-DEDD-C96C-7A4B-B32B6AD09C24}"/>
              </a:ext>
            </a:extLst>
          </p:cNvPr>
          <p:cNvCxnSpPr/>
          <p:nvPr/>
        </p:nvCxnSpPr>
        <p:spPr>
          <a:xfrm>
            <a:off x="-1452831" y="509863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4">
            <a:extLst>
              <a:ext uri="{FF2B5EF4-FFF2-40B4-BE49-F238E27FC236}">
                <a16:creationId xmlns:a16="http://schemas.microsoft.com/office/drawing/2014/main" id="{685F89C2-3CBD-2AD7-831A-836D424188E4}"/>
              </a:ext>
            </a:extLst>
          </p:cNvPr>
          <p:cNvCxnSpPr>
            <a:cxnSpLocks/>
          </p:cNvCxnSpPr>
          <p:nvPr/>
        </p:nvCxnSpPr>
        <p:spPr>
          <a:xfrm>
            <a:off x="-1452831" y="790884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5">
            <a:extLst>
              <a:ext uri="{FF2B5EF4-FFF2-40B4-BE49-F238E27FC236}">
                <a16:creationId xmlns:a16="http://schemas.microsoft.com/office/drawing/2014/main" id="{431AE3EE-4573-1D51-2A85-38E8490C6140}"/>
              </a:ext>
            </a:extLst>
          </p:cNvPr>
          <p:cNvCxnSpPr>
            <a:cxnSpLocks/>
          </p:cNvCxnSpPr>
          <p:nvPr/>
        </p:nvCxnSpPr>
        <p:spPr>
          <a:xfrm>
            <a:off x="-1452831" y="1071905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4">
            <a:extLst>
              <a:ext uri="{FF2B5EF4-FFF2-40B4-BE49-F238E27FC236}">
                <a16:creationId xmlns:a16="http://schemas.microsoft.com/office/drawing/2014/main" id="{B0646844-3DC7-CC71-AEE4-BA273AD85316}"/>
              </a:ext>
            </a:extLst>
          </p:cNvPr>
          <p:cNvCxnSpPr>
            <a:cxnSpLocks/>
          </p:cNvCxnSpPr>
          <p:nvPr/>
        </p:nvCxnSpPr>
        <p:spPr>
          <a:xfrm>
            <a:off x="-1460937" y="1352926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5">
            <a:extLst>
              <a:ext uri="{FF2B5EF4-FFF2-40B4-BE49-F238E27FC236}">
                <a16:creationId xmlns:a16="http://schemas.microsoft.com/office/drawing/2014/main" id="{A013FCDF-E206-C9AA-521D-C2A1F32311D3}"/>
              </a:ext>
            </a:extLst>
          </p:cNvPr>
          <p:cNvCxnSpPr>
            <a:cxnSpLocks/>
          </p:cNvCxnSpPr>
          <p:nvPr/>
        </p:nvCxnSpPr>
        <p:spPr>
          <a:xfrm>
            <a:off x="-1460937" y="1633947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6">
            <a:extLst>
              <a:ext uri="{FF2B5EF4-FFF2-40B4-BE49-F238E27FC236}">
                <a16:creationId xmlns:a16="http://schemas.microsoft.com/office/drawing/2014/main" id="{F58ED51C-C572-39BC-2406-468E5D20457F}"/>
              </a:ext>
            </a:extLst>
          </p:cNvPr>
          <p:cNvCxnSpPr>
            <a:cxnSpLocks/>
          </p:cNvCxnSpPr>
          <p:nvPr/>
        </p:nvCxnSpPr>
        <p:spPr>
          <a:xfrm>
            <a:off x="-1460937" y="1914968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7">
            <a:extLst>
              <a:ext uri="{FF2B5EF4-FFF2-40B4-BE49-F238E27FC236}">
                <a16:creationId xmlns:a16="http://schemas.microsoft.com/office/drawing/2014/main" id="{7EDB9D4D-5404-F48F-1648-C8E88F74D3AB}"/>
              </a:ext>
            </a:extLst>
          </p:cNvPr>
          <p:cNvCxnSpPr>
            <a:cxnSpLocks/>
          </p:cNvCxnSpPr>
          <p:nvPr/>
        </p:nvCxnSpPr>
        <p:spPr>
          <a:xfrm>
            <a:off x="-1452831" y="2195989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28">
            <a:extLst>
              <a:ext uri="{FF2B5EF4-FFF2-40B4-BE49-F238E27FC236}">
                <a16:creationId xmlns:a16="http://schemas.microsoft.com/office/drawing/2014/main" id="{62F791FD-A4CB-5B69-EE64-058119EA1E26}"/>
              </a:ext>
            </a:extLst>
          </p:cNvPr>
          <p:cNvCxnSpPr>
            <a:cxnSpLocks/>
          </p:cNvCxnSpPr>
          <p:nvPr/>
        </p:nvCxnSpPr>
        <p:spPr>
          <a:xfrm>
            <a:off x="-1452831" y="2477010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9">
            <a:extLst>
              <a:ext uri="{FF2B5EF4-FFF2-40B4-BE49-F238E27FC236}">
                <a16:creationId xmlns:a16="http://schemas.microsoft.com/office/drawing/2014/main" id="{C9FE742E-9AA4-3F83-5DAC-F974FAB855C0}"/>
              </a:ext>
            </a:extLst>
          </p:cNvPr>
          <p:cNvCxnSpPr>
            <a:cxnSpLocks/>
          </p:cNvCxnSpPr>
          <p:nvPr/>
        </p:nvCxnSpPr>
        <p:spPr>
          <a:xfrm>
            <a:off x="-1452831" y="2758031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30">
            <a:extLst>
              <a:ext uri="{FF2B5EF4-FFF2-40B4-BE49-F238E27FC236}">
                <a16:creationId xmlns:a16="http://schemas.microsoft.com/office/drawing/2014/main" id="{A9EF531A-58F2-13A1-FF9C-10D3ADDD04DC}"/>
              </a:ext>
            </a:extLst>
          </p:cNvPr>
          <p:cNvCxnSpPr>
            <a:cxnSpLocks/>
          </p:cNvCxnSpPr>
          <p:nvPr/>
        </p:nvCxnSpPr>
        <p:spPr>
          <a:xfrm>
            <a:off x="-1452831" y="3039052"/>
            <a:ext cx="1037618" cy="1"/>
          </a:xfrm>
          <a:prstGeom prst="straightConnector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149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0AAFE1D-31EE-4591-B9FB-AAE69B3F1D98}"/>
</file>

<file path=customXml/itemProps2.xml><?xml version="1.0" encoding="utf-8"?>
<ds:datastoreItem xmlns:ds="http://schemas.openxmlformats.org/officeDocument/2006/customXml" ds:itemID="{54C96E63-FB5D-4392-A263-236443621FF5}"/>
</file>

<file path=customXml/itemProps3.xml><?xml version="1.0" encoding="utf-8"?>
<ds:datastoreItem xmlns:ds="http://schemas.openxmlformats.org/officeDocument/2006/customXml" ds:itemID="{8AAD3C1D-F226-41A5-BF10-E12BF4B2FEB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ワイド画面</PresentationFormat>
  <Paragraphs>23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2025-12-02T03:04:06Z</dcterms:created>
  <dcterms:modified xsi:type="dcterms:W3CDTF">2025-12-02T03:04:16Z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