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25B8C1-499A-1117-8562-A68C250F95E2}" v="2" dt="2025-12-01T23:48:46.708"/>
    <p1510:client id="{77B75CA8-6C5D-4FEC-A054-1902785A4671}" v="1" dt="2025-12-01T23:50:19.133"/>
    <p1510:client id="{EF904F6B-7C60-454C-9A27-D1222DFA27A0}" v="3" dt="2025-12-02T02:04:27.6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8/10/relationships/authors" Target="author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1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7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86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51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90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40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8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58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86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45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38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8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>
            <a:extLst>
              <a:ext uri="{FF2B5EF4-FFF2-40B4-BE49-F238E27FC236}">
                <a16:creationId xmlns:a16="http://schemas.microsoft.com/office/drawing/2014/main" id="{8808595E-4990-D274-7F71-E22D154523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960" y="2308144"/>
            <a:ext cx="2469771" cy="2483884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15A6A049-D6B6-4FBE-1006-6137D121FD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9042" y="2316764"/>
            <a:ext cx="2461253" cy="2475264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951588E6-50E4-FCBF-B77A-39E51B0D33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84259" y="2306931"/>
            <a:ext cx="2475755" cy="2485097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07AFE054-B31B-DFBF-4B8E-304C32C140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019" y="1955228"/>
            <a:ext cx="1770195" cy="1763553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046FC4B-6677-8CA4-D1CA-BE2C75351F54}"/>
              </a:ext>
            </a:extLst>
          </p:cNvPr>
          <p:cNvSpPr txBox="1"/>
          <p:nvPr/>
        </p:nvSpPr>
        <p:spPr>
          <a:xfrm>
            <a:off x="871373" y="425631"/>
            <a:ext cx="105753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/>
              <a:t>マスの中の数字が、かけ算の答えになるように</a:t>
            </a:r>
            <a:endParaRPr lang="en-US" altLang="ja-JP" sz="4000"/>
          </a:p>
          <a:p>
            <a:pPr algn="ctr"/>
            <a:r>
              <a:rPr lang="ja-JP" altLang="en-US" sz="4000"/>
              <a:t>マスに色をつけて四角形を作りましょう。</a:t>
            </a:r>
            <a:endParaRPr kumimoji="1" lang="en-US" altLang="ja-JP" sz="400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D1F5D3D-A349-E7FC-15CE-182BA3B711CA}"/>
              </a:ext>
            </a:extLst>
          </p:cNvPr>
          <p:cNvSpPr txBox="1"/>
          <p:nvPr/>
        </p:nvSpPr>
        <p:spPr>
          <a:xfrm>
            <a:off x="3028041" y="1913068"/>
            <a:ext cx="9821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>
                <a:solidFill>
                  <a:srgbClr val="FF0000"/>
                </a:solidFill>
              </a:rPr>
              <a:t>２マス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13A117F-9E71-5AEF-32DA-B1D55E05488B}"/>
              </a:ext>
            </a:extLst>
          </p:cNvPr>
          <p:cNvSpPr txBox="1"/>
          <p:nvPr/>
        </p:nvSpPr>
        <p:spPr>
          <a:xfrm>
            <a:off x="2365270" y="2514944"/>
            <a:ext cx="553998" cy="113439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2400">
                <a:solidFill>
                  <a:srgbClr val="FF0000"/>
                </a:solidFill>
              </a:rPr>
              <a:t>２マス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3152F1F-DEE7-22E3-2105-40C8D98FCCE8}"/>
              </a:ext>
            </a:extLst>
          </p:cNvPr>
          <p:cNvSpPr txBox="1"/>
          <p:nvPr/>
        </p:nvSpPr>
        <p:spPr>
          <a:xfrm>
            <a:off x="6703522" y="1914270"/>
            <a:ext cx="9821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>
                <a:solidFill>
                  <a:srgbClr val="FF0000"/>
                </a:solidFill>
              </a:rPr>
              <a:t>4</a:t>
            </a:r>
            <a:r>
              <a:rPr kumimoji="1" lang="ja-JP" altLang="en-US" sz="2400">
                <a:solidFill>
                  <a:srgbClr val="FF0000"/>
                </a:solidFill>
              </a:rPr>
              <a:t>マス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0987C69-8F11-C379-680E-57DFC7AFC9D1}"/>
              </a:ext>
            </a:extLst>
          </p:cNvPr>
          <p:cNvSpPr txBox="1"/>
          <p:nvPr/>
        </p:nvSpPr>
        <p:spPr>
          <a:xfrm>
            <a:off x="5442174" y="2472886"/>
            <a:ext cx="560346" cy="132343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en-US" altLang="ja-JP" sz="2400">
                <a:solidFill>
                  <a:srgbClr val="FF0000"/>
                </a:solidFill>
              </a:rPr>
              <a:t>1</a:t>
            </a:r>
            <a:r>
              <a:rPr kumimoji="1" lang="ja-JP" altLang="en-US" sz="2400">
                <a:solidFill>
                  <a:srgbClr val="FF0000"/>
                </a:solidFill>
              </a:rPr>
              <a:t>マス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E58A4478-5418-7BF7-B0D1-ECED2624148B}"/>
              </a:ext>
            </a:extLst>
          </p:cNvPr>
          <p:cNvSpPr txBox="1"/>
          <p:nvPr/>
        </p:nvSpPr>
        <p:spPr>
          <a:xfrm>
            <a:off x="8852831" y="1893132"/>
            <a:ext cx="9821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>
                <a:solidFill>
                  <a:srgbClr val="FF0000"/>
                </a:solidFill>
              </a:rPr>
              <a:t>1</a:t>
            </a:r>
            <a:r>
              <a:rPr kumimoji="1" lang="ja-JP" altLang="en-US" sz="2400">
                <a:solidFill>
                  <a:srgbClr val="FF0000"/>
                </a:solidFill>
              </a:rPr>
              <a:t>マス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810B05A-8241-E159-C350-1CC66563CA9F}"/>
              </a:ext>
            </a:extLst>
          </p:cNvPr>
          <p:cNvSpPr txBox="1"/>
          <p:nvPr/>
        </p:nvSpPr>
        <p:spPr>
          <a:xfrm>
            <a:off x="8527995" y="3068028"/>
            <a:ext cx="553998" cy="104740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2400">
                <a:solidFill>
                  <a:srgbClr val="FF0000"/>
                </a:solidFill>
              </a:rPr>
              <a:t>４</a:t>
            </a:r>
            <a:r>
              <a:rPr kumimoji="1" lang="ja-JP" altLang="en-US" sz="2400">
                <a:solidFill>
                  <a:srgbClr val="FF0000"/>
                </a:solidFill>
              </a:rPr>
              <a:t>マス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5682F443-2821-05AD-F494-A866EB140BAA}"/>
              </a:ext>
            </a:extLst>
          </p:cNvPr>
          <p:cNvSpPr txBox="1"/>
          <p:nvPr/>
        </p:nvSpPr>
        <p:spPr>
          <a:xfrm>
            <a:off x="6002520" y="4931522"/>
            <a:ext cx="246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>
                <a:solidFill>
                  <a:srgbClr val="FF0000"/>
                </a:solidFill>
              </a:rPr>
              <a:t>1</a:t>
            </a:r>
            <a:r>
              <a:rPr kumimoji="1" lang="en-US" altLang="ja-JP" sz="5400">
                <a:solidFill>
                  <a:srgbClr val="FF0000"/>
                </a:solidFill>
              </a:rPr>
              <a:t>×4=</a:t>
            </a:r>
            <a:r>
              <a:rPr lang="en-US" altLang="ja-JP" sz="5400">
                <a:solidFill>
                  <a:srgbClr val="FF0000"/>
                </a:solidFill>
                <a:highlight>
                  <a:srgbClr val="FFFF00"/>
                </a:highlight>
              </a:rPr>
              <a:t>4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AE94456-5EFC-20FB-4D14-4D67BFDBEEAF}"/>
              </a:ext>
            </a:extLst>
          </p:cNvPr>
          <p:cNvSpPr txBox="1"/>
          <p:nvPr/>
        </p:nvSpPr>
        <p:spPr>
          <a:xfrm>
            <a:off x="2870578" y="4922606"/>
            <a:ext cx="246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400">
                <a:solidFill>
                  <a:srgbClr val="FF0000"/>
                </a:solidFill>
              </a:rPr>
              <a:t>2×2=</a:t>
            </a:r>
            <a:r>
              <a:rPr lang="en-US" altLang="ja-JP" sz="5400">
                <a:solidFill>
                  <a:srgbClr val="FF0000"/>
                </a:solidFill>
                <a:highlight>
                  <a:srgbClr val="FFFF00"/>
                </a:highlight>
              </a:rPr>
              <a:t>4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475E5AA3-7BE6-5A59-8098-2E2F6AC6AEC5}"/>
              </a:ext>
            </a:extLst>
          </p:cNvPr>
          <p:cNvSpPr txBox="1"/>
          <p:nvPr/>
        </p:nvSpPr>
        <p:spPr>
          <a:xfrm>
            <a:off x="9134462" y="4959320"/>
            <a:ext cx="246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>
                <a:solidFill>
                  <a:srgbClr val="FF0000"/>
                </a:solidFill>
              </a:rPr>
              <a:t>4</a:t>
            </a:r>
            <a:r>
              <a:rPr kumimoji="1" lang="en-US" altLang="ja-JP" sz="5400">
                <a:solidFill>
                  <a:srgbClr val="FF0000"/>
                </a:solidFill>
              </a:rPr>
              <a:t>×1=</a:t>
            </a:r>
            <a:r>
              <a:rPr lang="en-US" altLang="ja-JP" sz="5400">
                <a:solidFill>
                  <a:srgbClr val="FF0000"/>
                </a:solidFill>
                <a:highlight>
                  <a:srgbClr val="FFFF00"/>
                </a:highlight>
              </a:rPr>
              <a:t>4</a:t>
            </a:r>
          </a:p>
        </p:txBody>
      </p:sp>
      <p:pic>
        <p:nvPicPr>
          <p:cNvPr id="29" name="グラフィックス 28" descr="矢印: 緩い曲線 単色塗りつぶし">
            <a:extLst>
              <a:ext uri="{FF2B5EF4-FFF2-40B4-BE49-F238E27FC236}">
                <a16:creationId xmlns:a16="http://schemas.microsoft.com/office/drawing/2014/main" id="{9E45469E-B85B-A9D0-A16B-FEE6927E05C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45879">
            <a:off x="1397732" y="3607651"/>
            <a:ext cx="1185962" cy="118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380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D615DD-4572-D727-7BC1-6250D39294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>
            <a:extLst>
              <a:ext uri="{FF2B5EF4-FFF2-40B4-BE49-F238E27FC236}">
                <a16:creationId xmlns:a16="http://schemas.microsoft.com/office/drawing/2014/main" id="{A03F235E-480A-47AB-FA86-4234D1F65D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5078" y="4259897"/>
            <a:ext cx="2340578" cy="2353953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3BB6CE53-597F-D96E-75E4-C46C26AB8C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9314" y="4259897"/>
            <a:ext cx="2320501" cy="2338114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2408C8C5-EB69-8DEC-891E-C162C8765B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1334" y="4260429"/>
            <a:ext cx="2336609" cy="2323358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F096748-0667-704E-4EC3-234C9F6160D1}"/>
              </a:ext>
            </a:extLst>
          </p:cNvPr>
          <p:cNvSpPr txBox="1"/>
          <p:nvPr/>
        </p:nvSpPr>
        <p:spPr>
          <a:xfrm>
            <a:off x="1691058" y="169202"/>
            <a:ext cx="87206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/>
              <a:t>となりの四角形とは、ちがう色にします。</a:t>
            </a:r>
            <a:endParaRPr kumimoji="1" lang="en-US" altLang="ja-JP" sz="400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9D5BCD6-DBB7-1D53-9165-DC2E7CCA782A}"/>
              </a:ext>
            </a:extLst>
          </p:cNvPr>
          <p:cNvSpPr txBox="1"/>
          <p:nvPr/>
        </p:nvSpPr>
        <p:spPr>
          <a:xfrm>
            <a:off x="1008932" y="3470967"/>
            <a:ext cx="104246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/>
              <a:t>「でこぼこ」「かくかく」は四角形ではないですね。</a:t>
            </a:r>
            <a:endParaRPr kumimoji="1" lang="en-US" altLang="ja-JP" sz="400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535A077-DB97-7DE0-1EE2-5846C02AE32B}"/>
              </a:ext>
            </a:extLst>
          </p:cNvPr>
          <p:cNvSpPr txBox="1"/>
          <p:nvPr/>
        </p:nvSpPr>
        <p:spPr>
          <a:xfrm>
            <a:off x="1691058" y="766407"/>
            <a:ext cx="10687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200">
                <a:solidFill>
                  <a:srgbClr val="FF0000"/>
                </a:solidFill>
              </a:rPr>
              <a:t>×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EEEB055-CCE0-1782-DFE7-21B9F1E7ADE9}"/>
              </a:ext>
            </a:extLst>
          </p:cNvPr>
          <p:cNvSpPr txBox="1"/>
          <p:nvPr/>
        </p:nvSpPr>
        <p:spPr>
          <a:xfrm>
            <a:off x="6221257" y="785094"/>
            <a:ext cx="10687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7200">
                <a:solidFill>
                  <a:srgbClr val="FF0000"/>
                </a:solidFill>
              </a:rPr>
              <a:t>〇</a:t>
            </a:r>
            <a:endParaRPr lang="en-US" altLang="ja-JP" sz="7200">
              <a:solidFill>
                <a:srgbClr val="FF0000"/>
              </a:solidFill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8091B45-04BB-7CAE-FBA8-7965C56EE44C}"/>
              </a:ext>
            </a:extLst>
          </p:cNvPr>
          <p:cNvSpPr txBox="1"/>
          <p:nvPr/>
        </p:nvSpPr>
        <p:spPr>
          <a:xfrm>
            <a:off x="532013" y="3977890"/>
            <a:ext cx="10687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200">
                <a:solidFill>
                  <a:srgbClr val="FF0000"/>
                </a:solidFill>
              </a:rPr>
              <a:t>×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0D4A0B58-B502-9542-A6FB-8AEDD2F2DC2C}"/>
              </a:ext>
            </a:extLst>
          </p:cNvPr>
          <p:cNvSpPr txBox="1"/>
          <p:nvPr/>
        </p:nvSpPr>
        <p:spPr>
          <a:xfrm>
            <a:off x="4146083" y="3977889"/>
            <a:ext cx="10687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200">
                <a:solidFill>
                  <a:srgbClr val="FF0000"/>
                </a:solidFill>
              </a:rPr>
              <a:t>×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29DFDF8F-80BE-0346-CB07-EDBA2F3EF692}"/>
              </a:ext>
            </a:extLst>
          </p:cNvPr>
          <p:cNvSpPr txBox="1"/>
          <p:nvPr/>
        </p:nvSpPr>
        <p:spPr>
          <a:xfrm>
            <a:off x="7576311" y="4003653"/>
            <a:ext cx="10687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7200">
                <a:solidFill>
                  <a:srgbClr val="FF0000"/>
                </a:solidFill>
              </a:rPr>
              <a:t>〇</a:t>
            </a:r>
            <a:endParaRPr lang="en-US" altLang="ja-JP" sz="7200">
              <a:solidFill>
                <a:srgbClr val="FF0000"/>
              </a:solidFill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00E57E8A-856C-2ABD-D4B8-326A104B0F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8229" y="1008599"/>
            <a:ext cx="2247282" cy="225792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E015D247-2B9C-115B-38A0-BE351C8A0A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8850" y="992770"/>
            <a:ext cx="2319034" cy="2327852"/>
          </a:xfrm>
          <a:prstGeom prst="rect">
            <a:avLst/>
          </a:prstGeom>
        </p:spPr>
      </p:pic>
      <p:sp>
        <p:nvSpPr>
          <p:cNvPr id="4" name="吹き出し: 四角形 3">
            <a:extLst>
              <a:ext uri="{FF2B5EF4-FFF2-40B4-BE49-F238E27FC236}">
                <a16:creationId xmlns:a16="http://schemas.microsoft.com/office/drawing/2014/main" id="{0B8E65F5-BE60-FE5A-D3DD-15C2897988EF}"/>
              </a:ext>
            </a:extLst>
          </p:cNvPr>
          <p:cNvSpPr/>
          <p:nvPr/>
        </p:nvSpPr>
        <p:spPr>
          <a:xfrm>
            <a:off x="116540" y="1757082"/>
            <a:ext cx="2160495" cy="1586755"/>
          </a:xfrm>
          <a:prstGeom prst="wedgeRectCallout">
            <a:avLst>
              <a:gd name="adj1" fmla="val 55231"/>
              <a:gd name="adj2" fmla="val -41445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</a:rPr>
              <a:t>となりあう四角形を</a:t>
            </a:r>
            <a:endParaRPr lang="en-US" altLang="ja-JP" sz="16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おなじ色にすると「でこぼこ」「かくかく」とみわけがつきにくいから、となりあう四角形はちがう色にしようね！</a:t>
            </a:r>
          </a:p>
        </p:txBody>
      </p:sp>
    </p:spTree>
    <p:extLst>
      <p:ext uri="{BB962C8B-B14F-4D97-AF65-F5344CB8AC3E}">
        <p14:creationId xmlns:p14="http://schemas.microsoft.com/office/powerpoint/2010/main" val="3927098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E38B0F-D5D5-8070-97E5-32560719E6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DF64475-47BA-05AA-65A3-3A08AB81125D}"/>
              </a:ext>
            </a:extLst>
          </p:cNvPr>
          <p:cNvSpPr txBox="1"/>
          <p:nvPr/>
        </p:nvSpPr>
        <p:spPr>
          <a:xfrm>
            <a:off x="943787" y="573023"/>
            <a:ext cx="103044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/>
              <a:t>すべてのマスに色をつけたら、できあがりです。</a:t>
            </a:r>
            <a:endParaRPr kumimoji="1" lang="en-US" altLang="ja-JP" sz="400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489A352-DE11-636F-AD7A-E46D88BDE90C}"/>
              </a:ext>
            </a:extLst>
          </p:cNvPr>
          <p:cNvSpPr txBox="1"/>
          <p:nvPr/>
        </p:nvSpPr>
        <p:spPr>
          <a:xfrm>
            <a:off x="2059477" y="5228636"/>
            <a:ext cx="8073044" cy="132343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kumimoji="1" lang="ja-JP" altLang="en-US" sz="4000">
                <a:ea typeface="ＭＳ Ｐゴシック"/>
              </a:rPr>
              <a:t>まちが</a:t>
            </a:r>
            <a:r>
              <a:rPr lang="ja-JP" altLang="en-US" sz="4000">
                <a:ea typeface="ＭＳ Ｐゴシック"/>
              </a:rPr>
              <a:t>い</a:t>
            </a:r>
            <a:r>
              <a:rPr kumimoji="1" lang="ja-JP" altLang="en-US" sz="4000">
                <a:ea typeface="ＭＳ Ｐゴシック"/>
              </a:rPr>
              <a:t>がないか、たしかめたら</a:t>
            </a:r>
            <a:endParaRPr kumimoji="1" lang="en-US" altLang="ja-JP" sz="4000">
              <a:ea typeface="ＭＳ Ｐゴシック"/>
            </a:endParaRPr>
          </a:p>
          <a:p>
            <a:pPr algn="ctr"/>
            <a:r>
              <a:rPr kumimoji="1" lang="ja-JP" altLang="en-US" sz="4000"/>
              <a:t>つぎのレベルにちょうせんしましょう。</a:t>
            </a:r>
            <a:endParaRPr kumimoji="1" lang="en-US" altLang="ja-JP" sz="400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CCD5D91-69F7-BCDC-597A-A321F05BAE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4741" y="1382476"/>
            <a:ext cx="3702517" cy="371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029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F679772C-A367-2779-6519-4DEF8DB6C3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>
            <a:extLst>
              <a:ext uri="{FF2B5EF4-FFF2-40B4-BE49-F238E27FC236}">
                <a16:creationId xmlns:a16="http://schemas.microsoft.com/office/drawing/2014/main" id="{E56BDD44-77F6-650B-6D59-BF670F178F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5078" y="4259897"/>
            <a:ext cx="2340578" cy="2353953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19750665-F23A-60C4-23F1-0A16A0A716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9314" y="4259897"/>
            <a:ext cx="2320501" cy="2338114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D9C2FFCC-4CE8-CFFA-F666-01335DE0AF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1334" y="4260429"/>
            <a:ext cx="2336609" cy="2323358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0C4F7C6-E8B5-AF10-03C2-416DC5AE1B88}"/>
              </a:ext>
            </a:extLst>
          </p:cNvPr>
          <p:cNvSpPr txBox="1"/>
          <p:nvPr/>
        </p:nvSpPr>
        <p:spPr>
          <a:xfrm>
            <a:off x="1691058" y="169202"/>
            <a:ext cx="87206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/>
              <a:t>となりの四角形とは、ちがう色にします。</a:t>
            </a:r>
            <a:endParaRPr kumimoji="1" lang="en-US" altLang="ja-JP" sz="400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DCD8B0C-D3B1-EB58-80EB-6AF3788D16B6}"/>
              </a:ext>
            </a:extLst>
          </p:cNvPr>
          <p:cNvSpPr txBox="1"/>
          <p:nvPr/>
        </p:nvSpPr>
        <p:spPr>
          <a:xfrm>
            <a:off x="1008932" y="3470967"/>
            <a:ext cx="104246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/>
              <a:t>「でこぼこ」「かくかく」は四角形ではないですね。</a:t>
            </a:r>
            <a:endParaRPr kumimoji="1" lang="en-US" altLang="ja-JP" sz="400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FB0C43B-52AC-398F-CA7C-E4B4ACE9435F}"/>
              </a:ext>
            </a:extLst>
          </p:cNvPr>
          <p:cNvSpPr txBox="1"/>
          <p:nvPr/>
        </p:nvSpPr>
        <p:spPr>
          <a:xfrm>
            <a:off x="1691058" y="766407"/>
            <a:ext cx="10687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200">
                <a:solidFill>
                  <a:srgbClr val="FF0000"/>
                </a:solidFill>
              </a:rPr>
              <a:t>×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FC20051-C0E9-B35C-4796-6C7C6D66B78F}"/>
              </a:ext>
            </a:extLst>
          </p:cNvPr>
          <p:cNvSpPr txBox="1"/>
          <p:nvPr/>
        </p:nvSpPr>
        <p:spPr>
          <a:xfrm>
            <a:off x="6221257" y="785094"/>
            <a:ext cx="10687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7200">
                <a:solidFill>
                  <a:srgbClr val="FF0000"/>
                </a:solidFill>
              </a:rPr>
              <a:t>〇</a:t>
            </a:r>
            <a:endParaRPr lang="en-US" altLang="ja-JP" sz="7200">
              <a:solidFill>
                <a:srgbClr val="FF0000"/>
              </a:solidFill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FF12011-43B7-F961-3505-B27D15745A83}"/>
              </a:ext>
            </a:extLst>
          </p:cNvPr>
          <p:cNvSpPr txBox="1"/>
          <p:nvPr/>
        </p:nvSpPr>
        <p:spPr>
          <a:xfrm>
            <a:off x="532013" y="3977890"/>
            <a:ext cx="10687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200">
                <a:solidFill>
                  <a:srgbClr val="FF0000"/>
                </a:solidFill>
              </a:rPr>
              <a:t>×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CF5A3FE-5AEE-4D9B-9817-96C7C0F578EE}"/>
              </a:ext>
            </a:extLst>
          </p:cNvPr>
          <p:cNvSpPr txBox="1"/>
          <p:nvPr/>
        </p:nvSpPr>
        <p:spPr>
          <a:xfrm>
            <a:off x="4146083" y="3977889"/>
            <a:ext cx="10687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200">
                <a:solidFill>
                  <a:srgbClr val="FF0000"/>
                </a:solidFill>
              </a:rPr>
              <a:t>×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281100C-7C7A-7286-FC69-A2EAE1A97258}"/>
              </a:ext>
            </a:extLst>
          </p:cNvPr>
          <p:cNvSpPr txBox="1"/>
          <p:nvPr/>
        </p:nvSpPr>
        <p:spPr>
          <a:xfrm>
            <a:off x="7576311" y="4003653"/>
            <a:ext cx="10687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7200">
                <a:solidFill>
                  <a:srgbClr val="FF0000"/>
                </a:solidFill>
              </a:rPr>
              <a:t>〇</a:t>
            </a:r>
            <a:endParaRPr lang="en-US" altLang="ja-JP" sz="7200">
              <a:solidFill>
                <a:srgbClr val="FF0000"/>
              </a:solidFill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D9D61578-F094-AA5D-D53E-37902756F8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8229" y="1008599"/>
            <a:ext cx="2247282" cy="225792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0E53702-133D-9298-CE75-90E7D2E610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8850" y="992770"/>
            <a:ext cx="2319034" cy="2327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1317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b12565545142c88a19c7688083525830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4f6767bcf2356889afcdf4ca57e97b20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EB547CE4-BA01-4D87-B0E1-6BE7EC18FB24}"/>
</file>

<file path=customXml/itemProps2.xml><?xml version="1.0" encoding="utf-8"?>
<ds:datastoreItem xmlns:ds="http://schemas.openxmlformats.org/officeDocument/2006/customXml" ds:itemID="{510845CF-9AF2-4867-B97D-70A674B1B399}"/>
</file>

<file path=customXml/itemProps3.xml><?xml version="1.0" encoding="utf-8"?>
<ds:datastoreItem xmlns:ds="http://schemas.openxmlformats.org/officeDocument/2006/customXml" ds:itemID="{C9D1CB67-F6B3-4FBE-9114-BBDAC27BA5C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</Words>
  <Application>Microsoft Office PowerPoint</Application>
  <PresentationFormat>ワイド画面</PresentationFormat>
  <Paragraphs>30</Paragraphs>
  <Slides>4</Slides>
  <Notes>0</Notes>
  <HiddenSlides>1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2025-12-02T02:04:27Z</dcterms:created>
  <dcterms:modified xsi:type="dcterms:W3CDTF">2025-12-02T02:04:37Z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