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82" r:id="rId2"/>
    <p:sldId id="264" r:id="rId3"/>
    <p:sldId id="265" r:id="rId4"/>
    <p:sldId id="261" r:id="rId5"/>
    <p:sldId id="283" r:id="rId6"/>
    <p:sldId id="268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6" userDrawn="1">
          <p15:clr>
            <a:srgbClr val="A4A3A4"/>
          </p15:clr>
        </p15:guide>
        <p15:guide id="4" pos="86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E1FF02-0130-4DDE-8085-7FCC731FE947}" v="3" dt="2025-12-02T01:19:57.7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096" autoAdjust="0"/>
  </p:normalViewPr>
  <p:slideViewPr>
    <p:cSldViewPr snapToGrid="0">
      <p:cViewPr varScale="1">
        <p:scale>
          <a:sx n="90" d="100"/>
          <a:sy n="90" d="100"/>
        </p:scale>
        <p:origin x="936" y="64"/>
      </p:cViewPr>
      <p:guideLst>
        <p:guide orient="horz" pos="1800"/>
        <p:guide pos="2880"/>
        <p:guide orient="horz" pos="666"/>
        <p:guide pos="8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92E29-A8BB-42ED-9EF7-D2D5ACA05D89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DF95-A5FF-4B2B-8F08-BDFFE2690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大きい色板・・・青、赤、</a:t>
            </a:r>
            <a:r>
              <a:rPr kumimoji="1" lang="en-US" altLang="ja-JP" dirty="0"/>
              <a:t>42</a:t>
            </a:r>
            <a:r>
              <a:rPr kumimoji="1" lang="ja-JP" altLang="en-US" dirty="0"/>
              <a:t>枚ずつ重ねてあります。</a:t>
            </a:r>
            <a:endParaRPr kumimoji="1" lang="en-US" altLang="ja-JP" dirty="0"/>
          </a:p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小さい色板・・・青、赤、</a:t>
            </a:r>
            <a:r>
              <a:rPr kumimoji="1" lang="en-US" altLang="ja-JP" dirty="0"/>
              <a:t>52</a:t>
            </a:r>
            <a:r>
              <a:rPr kumimoji="1" lang="ja-JP" altLang="en-US" dirty="0"/>
              <a:t>枚ずつ重ねてあります。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00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/>
              <a:t>40</a:t>
            </a:r>
            <a:r>
              <a:rPr kumimoji="1" lang="ja-JP" altLang="en-US"/>
              <a:t>マス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736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/>
              <a:t>50</a:t>
            </a:r>
            <a:r>
              <a:rPr kumimoji="1" lang="ja-JP" altLang="en-US"/>
              <a:t>マス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324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カスタマイズ用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642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54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09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53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36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233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52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15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68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48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97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69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012" y="1900429"/>
            <a:ext cx="7098030" cy="951314"/>
          </a:xfrm>
          <a:solidFill>
            <a:schemeClr val="bg2"/>
          </a:solidFill>
        </p:spPr>
        <p:txBody>
          <a:bodyPr vert="horz" lIns="82296" tIns="41148" rIns="82296" bIns="41148" rtlCol="0" anchor="ctr">
            <a:normAutofit/>
          </a:bodyPr>
          <a:lstStyle/>
          <a:p>
            <a:pPr algn="ctr"/>
            <a:r>
              <a:rPr lang="ja-JP" altLang="en-US" sz="21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カスタマイズの際、ご活用ください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7411DEC-B7C6-81D0-206E-0BB0E92D5CCF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15F7C94-66A6-5EF6-27EE-3786A058CB4F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3F2ED0F-907D-50DD-11DA-B65E61ADFAAC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8675346-55FF-2327-0810-CB61856CA2D0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B4CA623-557A-52E5-AFB2-563BBECDAAFC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39DDBB6-9B53-9D56-1193-C03C85454C6D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9AD80B9-AC15-47BB-CD00-C63F80784E67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0AC3CBD-6338-F8E4-B9CC-BBE899FC1C57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6F5E11C-A23C-3CC0-AC10-F2704562F529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ACD140E-9D19-8028-D4AB-D89C81DA0E91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26E1AFB-7D49-8B35-FA43-D94AF0C2911B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08F4B60-AB37-D347-D7F2-B1B0E0EECDC0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DD5EFEB-5A9B-D64C-82E4-668CF6F9BDF5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6BA2A15-CB44-A34F-5DC2-BF5DDF7D04CE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5E9A3D0-BE83-97D4-AD59-32DAA7702DAB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94FACED-3E66-0D65-294E-D7B42ACC7DFC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1050201-4DBB-D091-D2BA-199AE76DFFF8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5D511B4-20C8-B080-D294-95098C77E131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1D0FF6C-AE8D-3CA2-FA10-F978A9FDB68A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9C2E76B-0F6C-60DD-AB88-A1BE905EBF6E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573B3BB-DA47-DCE8-3057-880231F220E8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E7BF6C-4108-E4BA-17E9-5EFAC9498BA2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B15DDCF-B15E-11B1-D1F8-CCA1FA74E3CC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0B08FCE-78EB-9309-4B09-0A7E0ED5C8C6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B1DD156-4F95-C7E1-80CB-A35D9B6332CC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22CC783-4A6B-5C8B-0778-DEC8C2159A7E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D16879C-A9B5-7267-8E49-FDCD52C24175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69DB921-F3CF-E9BD-B9FC-74FA33DE4E9C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486153D-41B0-5A39-EBA8-672D655B639E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D066EE4-C1C7-464F-E0ED-7F9DC27C19DB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82E6FE0-DBA0-A082-5A26-31C97FFA1BE1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63609F8-FEDF-60EB-0376-F5BC07ECD3C9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F441377-4349-CE4D-483B-FD39DD7754C2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284A847F-48B3-60FF-FF7F-4918AF163A53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4FB16F6-287E-F59A-C226-09064BC67792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6C86AFD-966D-4E82-8525-EA1CA398A653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F4B96F4-74D2-4B14-D698-B1DB6F95B2EF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83FEDD5-F411-BDC2-396D-06FE9B0CC556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9F84457-67CA-FA4B-7443-2267CA7EBAD3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DACE554-7F41-4E2E-CB79-05CD2E0F33C4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1A7AA8D-AAC8-C894-C74B-22AF3EE4C539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3133A2F-F811-D0B9-3B48-3052D46AB4AC}"/>
              </a:ext>
            </a:extLst>
          </p:cNvPr>
          <p:cNvSpPr/>
          <p:nvPr/>
        </p:nvSpPr>
        <p:spPr>
          <a:xfrm>
            <a:off x="2051079" y="4654893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76D67FC-41BD-A04E-A66F-F5659B8130E0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64430D1-FCF6-A390-18A9-2A8215ABCE60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B0C341A-CA2B-92B8-1856-7D2BC51BE9B1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AF427E9-04CF-D794-0EA2-18364508C155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3928AF1-1952-A922-FF24-19AEC74C78CF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9D85E7A-8826-14F7-2B50-56908698B895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B2D21237-CC98-216F-6CEA-71290731E2DD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D09ACFB-D162-C142-1326-E7DE9763322C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698BA79-B19A-C305-C45B-253BF87C5F5B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2663F5D-647F-30CC-76C3-8182DE51FF32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655E4EC-E4E2-7CE7-07C9-121696FF25DB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D3EAB2D4-293D-B83D-15FB-6FF47613F6A4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46790958-8BF8-053E-8092-BED60B1E5B64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EC400DC-3E6C-4C30-283F-D7C85E8A6E98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8B0432A-57AA-AA5F-1A9E-4C2E11450324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C9F31290-6358-3F41-EBFD-8C480CE4E5A6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18C6456-28E7-A527-02B8-410390DCCBF2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D255EB8-F7D1-8ACC-0EEA-8ADE5E45A06B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09CEF46-9A89-565D-AA10-ED4C8A1224C2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A08D3C8D-4264-5E94-DB50-110066D1C13F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658AD01-4BB7-F2CC-F4D1-31C0005AD9BC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65760CAE-24C1-C7C3-0CA9-7225DD943DEC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7D99E9C-A88B-CE1D-7656-E78402E94777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8BFBA290-DD08-BBC0-E269-1DDA68641725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659354D1-A56B-F830-AA26-F3E22C6FDCAB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CCB9F5A-B4F6-24E8-4FF9-F2EFF13EAA4E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6430FD8-8B39-1058-DE50-B6494EF2868E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BC0D73A-2E8C-9C92-D683-B918B3444A8B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C257AF4-C9F1-ABB7-C827-D3E218349F40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B78F194-29C1-BA36-F72E-150CD7BB10C7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25DA9A37-56F4-9CBD-1DCF-2A04B9AE9C90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96256379-1564-C6CE-FBF8-D8F7CEA3DFD4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40F5BFA-32DB-C592-D68C-3403DBDA4853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E77210E-6366-6143-740A-DEB87C6D88E8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839FD41-F068-E40C-D5C1-7687973D3DDB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3719F5CE-A924-FA71-A77B-8EF70F84ED28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51AA0D71-841B-A471-76E7-BFC7F5E3F2CE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1F566F5-FC82-92C3-FFF3-4C8048E24B5E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AFDCA2D-FEDC-512D-AEE5-6B27C938D6C1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AA19BF93-6936-C939-7457-D18C941AF689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2AF2D8E-F9D6-28BC-75DD-E2548B51F200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E040841-0ED8-E1A6-B3D0-30822915A92E}"/>
              </a:ext>
            </a:extLst>
          </p:cNvPr>
          <p:cNvSpPr/>
          <p:nvPr/>
        </p:nvSpPr>
        <p:spPr>
          <a:xfrm>
            <a:off x="3077850" y="465489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01942A89-5688-A56D-62EC-93CA51405AC9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523AE029-4A0D-8D0D-4017-B83D5807CA71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C2BD074E-9AC3-9532-EB37-3A5D2900D4A3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6AA9713-614C-FF7E-933C-EFE8E406F6C6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5BACA615-9F01-0DAE-552F-94F82B1848B9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01B27415-438F-5089-3FDE-A16D893DF1AE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21AB133A-E2AB-5539-BC9F-7934AD081D5E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EB55C35-3BA0-DDF7-BB0E-092E077D1945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86A7B57F-3B97-5E20-8D3D-764DCB1BCFAC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12B79A36-7A39-E901-770C-7D13477B20AA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C04F3A7-2954-88B4-E456-2D967F03F3B2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E0F77721-FFCC-8F5E-4039-2DF547A68BCC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ED9D57EC-4436-D996-D077-80FA10812AB2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4390B3F3-9C3A-C2EC-9397-1AF5ED1F2A79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1CB3A7DC-56FF-B506-5BAE-32F4CBB4EB40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9F591ADF-C5D0-47AE-B9E4-15183E9928CA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235DDE9-66F6-9EE3-8DD2-4134F5D54D9A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0D7CA25B-F1B6-C43D-5207-50952966723F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7AE78BA1-DC11-B918-BF8F-67397D3A6FD6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0FD81423-888A-4D3F-117A-993D138701C1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4D1C1E99-59DF-23DF-7EB5-1B9FE1C1E130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33C2E22E-8CB0-8A15-FED8-1550829D4A29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5589EB29-2119-40C9-1CEC-A2D79213D0A0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C4A700D7-CF2A-FB8E-BE6D-F6A3A7B38E62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381D2A95-2AB1-7965-69D1-253D6BEC8609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EE9731DF-5046-3D99-729E-8DCACDA2D719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757411DD-3D71-4FA8-61F6-49F115711D4F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0B507BE6-0700-CD5B-5150-8992C89B59EA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57665ECE-2637-797D-5516-6C77A313EA11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C611368C-A821-DC46-A9AA-2C22A3E3D92F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34C58F2D-F27D-36C1-7B24-3BFB23A58035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DB24D45D-81F6-1138-0C19-46D48856F30A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5D17CE34-55FD-02E6-F669-387FF8FEC7F9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07F9CFDC-AC7F-3F6F-768A-F04ADBD5F5CF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01686B0F-BE3C-60B2-125A-05DC2C782D66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8BEB5E5F-BA51-8C9C-B215-938723E7A12D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23E4AF60-938B-1031-5DA1-2BA52592BB4B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623D3554-13F3-6BFE-72A0-31F46739EE71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94DD06D-7114-775A-9EE2-DB72B6EE116E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90204DA8-289E-422D-4D56-E1EAC0B6905A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03DFB3A4-66D9-E286-5AB2-03731ED626CB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C07667F0-40F5-CE13-794B-37113F87EFBE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A0A087B5-FB71-E0DD-9455-A27DD9A0D0EF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2DEC174E-5425-AA9C-61FA-D43AEBF09A9A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361CE3E6-2ACC-65BF-62CB-6F47CBCB1C0F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0DAF1BFF-CF6E-C59D-0FF8-944EB6B641D7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69F1C195-1EE5-9668-C51E-9E15917DD524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10298184-D50C-649C-6993-7E9B2FF84D5F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0CE8F06E-B0CB-3F0C-91C8-EC8181E8E57A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7A78AB27-48B3-EAB0-A01F-DF80055155F2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87F68770-49CC-0E9C-57B3-B10B50C30205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B4A9E2D1-96F2-A4D6-3880-A174E6C92C61}"/>
              </a:ext>
            </a:extLst>
          </p:cNvPr>
          <p:cNvSpPr/>
          <p:nvPr/>
        </p:nvSpPr>
        <p:spPr>
          <a:xfrm>
            <a:off x="5972567" y="4708893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337F8A82-1D23-5DFE-287E-D005548D2575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0C772CF3-E661-FB46-D061-D808C5C32616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A9D7D370-B870-9D02-6C74-EC19C38A401E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5A34811F-E5A4-9301-F4E5-3D2A5F0F154B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4FC5BF1E-71D7-7702-C2C1-4A8E297D8662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C32CEC68-4575-F20F-4A2A-0740E8EB49D9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868BFDBB-8BA4-E1E3-39F5-8FF364B6336F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CB025F07-C885-86E1-9B90-36CA02A60EB7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97F5C954-8172-95FE-1905-B25123109443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23880507-C870-7BF0-D790-B56E59436E80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C31DA745-B4C6-8F1C-D55D-C2A208594DA0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44B8DD7A-4349-FE02-4B19-E7126BAA48F0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1864F87-DFB6-7664-6AD8-75039C4D2AFC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04FB4D8E-DFE3-9C3F-0F75-3678823AF9D2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B5A3CA89-D802-124D-254D-5295F105D705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71338E0F-B7D0-47CE-0A0B-D744FF5A6C44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51583914-25A8-1380-83B1-E6963E41BF49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B8359EF6-066E-FBE9-2FFE-98158AFDE0A4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52BEE5A3-EA10-1198-EB2B-423316391D28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81ED252C-C4ED-AB54-7A51-5A9791DBA7D7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F667C1AC-0E5A-EE20-4176-D66724C56A43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41A9B981-DECD-FDDA-E9E7-569250275260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391CEA92-FB75-449D-9FDD-E1D9DAE31C93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209C189F-FBAD-DFA3-AA80-5AC71C78BF04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9CB62F98-9FC2-4EC8-665F-1802FFEF09EC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A0A1F044-4C53-8CF7-29CE-7FCDF6EB3648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99835474-EAC4-587B-0B32-E293FC693C39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C7778E0F-A85C-C11C-4450-DC93DD74E978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69EF8F85-A63C-89B2-47F5-05F7088EB1E6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56C231C5-E9D1-F688-DDC7-5D8F4662F419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865F0C70-36E7-7FD8-48CA-68F9156716BE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正方形/長方形 170">
            <a:extLst>
              <a:ext uri="{FF2B5EF4-FFF2-40B4-BE49-F238E27FC236}">
                <a16:creationId xmlns:a16="http://schemas.microsoft.com/office/drawing/2014/main" id="{562BE4EC-30A3-738D-6FFD-788450A1170B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C4CB9CEC-0C85-5901-CDEB-FFF17501CCB8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E88401A2-E715-AC3F-0753-A12D1A93E327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正方形/長方形 173">
            <a:extLst>
              <a:ext uri="{FF2B5EF4-FFF2-40B4-BE49-F238E27FC236}">
                <a16:creationId xmlns:a16="http://schemas.microsoft.com/office/drawing/2014/main" id="{53752652-42D7-B2E1-9AA8-87B9353A27CD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正方形/長方形 174">
            <a:extLst>
              <a:ext uri="{FF2B5EF4-FFF2-40B4-BE49-F238E27FC236}">
                <a16:creationId xmlns:a16="http://schemas.microsoft.com/office/drawing/2014/main" id="{B4FDF263-6427-AC1A-B4D7-7978D7A24F7F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正方形/長方形 175">
            <a:extLst>
              <a:ext uri="{FF2B5EF4-FFF2-40B4-BE49-F238E27FC236}">
                <a16:creationId xmlns:a16="http://schemas.microsoft.com/office/drawing/2014/main" id="{47417B06-E588-591C-3701-BF29FAEFDF4E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>
            <a:extLst>
              <a:ext uri="{FF2B5EF4-FFF2-40B4-BE49-F238E27FC236}">
                <a16:creationId xmlns:a16="http://schemas.microsoft.com/office/drawing/2014/main" id="{524D16AB-3D1D-67D3-B111-BFC8B251BFE0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57D2DB2D-ACCB-F4C1-236B-96D64A63F3D4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E3B03672-8783-B384-907C-C3DE08B08B90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>
            <a:extLst>
              <a:ext uri="{FF2B5EF4-FFF2-40B4-BE49-F238E27FC236}">
                <a16:creationId xmlns:a16="http://schemas.microsoft.com/office/drawing/2014/main" id="{F55845F6-C8C9-F20C-B409-7475D912E947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77DF476F-8EEA-87C7-D0F0-0B7C0C2BEBD4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051E9F8B-AC4D-A919-33F1-884DC72CC890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4395043A-3965-5397-C9D5-270BC67317A8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>
            <a:extLst>
              <a:ext uri="{FF2B5EF4-FFF2-40B4-BE49-F238E27FC236}">
                <a16:creationId xmlns:a16="http://schemas.microsoft.com/office/drawing/2014/main" id="{4CD165A0-371E-1447-3265-95D1A763842E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64066A5E-01CB-B254-719E-61B5A30FED8C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F4403D4D-023F-C057-44B7-4449B435F9B9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70496B14-AC9C-5A2C-DEF3-B02E521CABD3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E885A6EE-3084-0FED-525B-EB055647673F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7E8DE8AA-5253-FFF7-3F44-B02978F1E0C8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CEA6AA1B-2D80-99DD-4AE4-FE90E20B70D3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B9529919-162A-C19D-AD6D-F1F80C74AB1A}"/>
              </a:ext>
            </a:extLst>
          </p:cNvPr>
          <p:cNvSpPr/>
          <p:nvPr/>
        </p:nvSpPr>
        <p:spPr>
          <a:xfrm>
            <a:off x="6844008" y="4708893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52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障子, クロスワードパズル, 水, グループ が含まれている画像&#10;&#10;自動的に生成された説明">
            <a:extLst>
              <a:ext uri="{FF2B5EF4-FFF2-40B4-BE49-F238E27FC236}">
                <a16:creationId xmlns:a16="http://schemas.microsoft.com/office/drawing/2014/main" id="{46CEED4E-6AD9-5463-1D7C-57E7A2E39D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197" y="967472"/>
            <a:ext cx="3375606" cy="3385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4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クロスワードパズル, テキスト, 挿絵 が含まれている画像&#10;&#10;自動的に生成された説明">
            <a:extLst>
              <a:ext uri="{FF2B5EF4-FFF2-40B4-BE49-F238E27FC236}">
                <a16:creationId xmlns:a16="http://schemas.microsoft.com/office/drawing/2014/main" id="{36EB3F74-C13A-F778-B565-E49418E2C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974" y="950083"/>
            <a:ext cx="5874052" cy="421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102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4257705A-AB9D-035C-B0ED-593D465E40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61443" y="983489"/>
            <a:ext cx="5221114" cy="333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986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クロスワードパズル が含まれている画像&#10;&#10;自動的に生成された説明">
            <a:extLst>
              <a:ext uri="{FF2B5EF4-FFF2-40B4-BE49-F238E27FC236}">
                <a16:creationId xmlns:a16="http://schemas.microsoft.com/office/drawing/2014/main" id="{6148A1F8-70E9-73EE-0AA5-E53851F65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83" y="497615"/>
            <a:ext cx="5673435" cy="473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785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749AE653-A9E1-43D0-68AE-C069CCC10E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35" y="590978"/>
            <a:ext cx="6917626" cy="4917503"/>
          </a:xfrm>
        </p:spPr>
      </p:pic>
    </p:spTree>
    <p:extLst>
      <p:ext uri="{BB962C8B-B14F-4D97-AF65-F5344CB8AC3E}">
        <p14:creationId xmlns:p14="http://schemas.microsoft.com/office/powerpoint/2010/main" val="1624683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0D0CC2F-5345-422F-B9FF-6F4C7958F6B5}"/>
</file>

<file path=customXml/itemProps2.xml><?xml version="1.0" encoding="utf-8"?>
<ds:datastoreItem xmlns:ds="http://schemas.openxmlformats.org/officeDocument/2006/customXml" ds:itemID="{1A86BF7C-2F8C-4EA1-BC30-01B245B51FC7}"/>
</file>

<file path=customXml/itemProps3.xml><?xml version="1.0" encoding="utf-8"?>
<ds:datastoreItem xmlns:ds="http://schemas.openxmlformats.org/officeDocument/2006/customXml" ds:itemID="{8F578386-E5D9-415A-A900-B78DB7707855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45</Words>
  <Application>Microsoft Office PowerPoint</Application>
  <PresentationFormat>画面に合わせる (16:10)</PresentationFormat>
  <Paragraphs>10</Paragraphs>
  <Slides>6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カスタマイズの際、ご活用ください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2025-12-02T01:19:57Z</dcterms:created>
  <dcterms:modified xsi:type="dcterms:W3CDTF">2025-12-02T01:19:58Z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