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75" r:id="rId2"/>
    <p:sldId id="276" r:id="rId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6" userDrawn="1">
          <p15:clr>
            <a:srgbClr val="A4A3A4"/>
          </p15:clr>
        </p15:guide>
        <p15:guide id="4" pos="86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7DD64B-3C57-4E47-A963-01FB41AFF9A4}" v="6" dt="2025-12-02T01:19:22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800"/>
        <p:guide pos="2880"/>
        <p:guide orient="horz" pos="666"/>
        <p:guide pos="862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92E29-A8BB-42ED-9EF7-D2D5ACA05D89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DF95-A5FF-4B2B-8F08-BDFFE2690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797A5-E20A-6EC3-A0BB-25FC29549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6FBE30B-E758-C41A-62E1-9D5A56FB44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85F9D3B-60F0-4533-4393-00B15ED961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C7B2E3-CC0E-596D-F0F3-61C7E77C2D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86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DCC43-27AB-8239-4AB8-477040D28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7EFFA56-1749-6AC6-5D30-E32AFFD168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88087C7-EB6B-0F57-60FE-556D8ADED1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マス目は背景設定しています。</a:t>
            </a:r>
            <a:endParaRPr kumimoji="1" lang="en-US" altLang="ja-JP"/>
          </a:p>
          <a:p>
            <a:r>
              <a:rPr kumimoji="1" lang="ja-JP" altLang="en-US"/>
              <a:t>丸数字は、</a:t>
            </a:r>
            <a:r>
              <a:rPr kumimoji="1" lang="en-US" altLang="ja-JP"/>
              <a:t>3</a:t>
            </a:r>
            <a:r>
              <a:rPr kumimoji="1" lang="ja-JP" altLang="en-US"/>
              <a:t>枚ずつ重ねてあります。</a:t>
            </a:r>
            <a:endParaRPr kumimoji="1"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B27FBD-E65B-90ED-AE56-70AC3A746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380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54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09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53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36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23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52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15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8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8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7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69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C4B7A2-9C81-1894-5CA4-C9726F51D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148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68FF3A-1056-D8AA-71D3-C3C5F2CE6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吹き出し: 四角形 101">
            <a:extLst>
              <a:ext uri="{FF2B5EF4-FFF2-40B4-BE49-F238E27FC236}">
                <a16:creationId xmlns:a16="http://schemas.microsoft.com/office/drawing/2014/main" id="{81DD9B65-DEC8-F134-143B-338B26C9C9CD}"/>
              </a:ext>
            </a:extLst>
          </p:cNvPr>
          <p:cNvSpPr/>
          <p:nvPr/>
        </p:nvSpPr>
        <p:spPr>
          <a:xfrm>
            <a:off x="9300575" y="397566"/>
            <a:ext cx="2594576" cy="707666"/>
          </a:xfrm>
          <a:prstGeom prst="wedgeRectCallout">
            <a:avLst>
              <a:gd name="adj1" fmla="val -12787"/>
              <a:gd name="adj2" fmla="val 10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マス目が前面にも必要な時</a:t>
            </a:r>
            <a:endParaRPr kumimoji="1"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お使いください。</a:t>
            </a:r>
            <a:endParaRPr kumimoji="1"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不要な際は削除をしてください。</a:t>
            </a:r>
          </a:p>
        </p:txBody>
      </p:sp>
      <p:pic>
        <p:nvPicPr>
          <p:cNvPr id="3" name="図 2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FBE3DA4C-3866-8AB5-2C4A-0F8C8B2A6D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7" y="5417551"/>
            <a:ext cx="232759" cy="232759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7D03D6D5-297D-5A3E-BBA1-F1F942AB97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08" y="5417551"/>
            <a:ext cx="232759" cy="232759"/>
          </a:xfrm>
          <a:prstGeom prst="rect">
            <a:avLst/>
          </a:prstGeom>
        </p:spPr>
      </p:pic>
      <p:pic>
        <p:nvPicPr>
          <p:cNvPr id="7" name="図 6" descr="ロゴ&#10;&#10;中程度の精度で自動的に生成された説明">
            <a:extLst>
              <a:ext uri="{FF2B5EF4-FFF2-40B4-BE49-F238E27FC236}">
                <a16:creationId xmlns:a16="http://schemas.microsoft.com/office/drawing/2014/main" id="{1CB3280F-4F8D-533B-8477-FED0BE4363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69" y="5417551"/>
            <a:ext cx="232759" cy="232759"/>
          </a:xfrm>
          <a:prstGeom prst="rect">
            <a:avLst/>
          </a:prstGeom>
        </p:spPr>
      </p:pic>
      <p:pic>
        <p:nvPicPr>
          <p:cNvPr id="9" name="図 8" descr="ロゴ&#10;&#10;中程度の精度で自動的に生成された説明">
            <a:extLst>
              <a:ext uri="{FF2B5EF4-FFF2-40B4-BE49-F238E27FC236}">
                <a16:creationId xmlns:a16="http://schemas.microsoft.com/office/drawing/2014/main" id="{EF433F7C-71B1-72F3-ABA4-65DC2F7D8C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30" y="5417551"/>
            <a:ext cx="232759" cy="232759"/>
          </a:xfrm>
          <a:prstGeom prst="rect">
            <a:avLst/>
          </a:prstGeom>
        </p:spPr>
      </p:pic>
      <p:pic>
        <p:nvPicPr>
          <p:cNvPr id="11" name="図 10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8E82B30E-6BB1-F954-F62A-2F6FB474E3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291" y="5417551"/>
            <a:ext cx="232759" cy="232759"/>
          </a:xfrm>
          <a:prstGeom prst="rect">
            <a:avLst/>
          </a:prstGeom>
        </p:spPr>
      </p:pic>
      <p:pic>
        <p:nvPicPr>
          <p:cNvPr id="13" name="図 1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16C678A-7D63-02F6-C39C-033CF823D5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552" y="5417551"/>
            <a:ext cx="232759" cy="232759"/>
          </a:xfrm>
          <a:prstGeom prst="rect">
            <a:avLst/>
          </a:prstGeom>
        </p:spPr>
      </p:pic>
      <p:pic>
        <p:nvPicPr>
          <p:cNvPr id="17" name="図 16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7A53C85F-5E9D-02CA-30FC-8A0E941834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813" y="5417551"/>
            <a:ext cx="232759" cy="232759"/>
          </a:xfrm>
          <a:prstGeom prst="rect">
            <a:avLst/>
          </a:prstGeom>
        </p:spPr>
      </p:pic>
      <p:pic>
        <p:nvPicPr>
          <p:cNvPr id="20" name="図 19" descr="図形, 円&#10;&#10;自動的に生成された説明">
            <a:extLst>
              <a:ext uri="{FF2B5EF4-FFF2-40B4-BE49-F238E27FC236}">
                <a16:creationId xmlns:a16="http://schemas.microsoft.com/office/drawing/2014/main" id="{706B4548-4AC4-B141-796D-DF8841321C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74" y="5417551"/>
            <a:ext cx="232759" cy="232759"/>
          </a:xfrm>
          <a:prstGeom prst="rect">
            <a:avLst/>
          </a:prstGeom>
        </p:spPr>
      </p:pic>
      <p:pic>
        <p:nvPicPr>
          <p:cNvPr id="22" name="図 21" descr="グラフィカル ユーザー インターフェイス, 円&#10;&#10;自動的に生成された説明">
            <a:extLst>
              <a:ext uri="{FF2B5EF4-FFF2-40B4-BE49-F238E27FC236}">
                <a16:creationId xmlns:a16="http://schemas.microsoft.com/office/drawing/2014/main" id="{860DF2E4-A8BC-E3F1-50AD-CA2AAC496A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335" y="5417551"/>
            <a:ext cx="232759" cy="232759"/>
          </a:xfrm>
          <a:prstGeom prst="rect">
            <a:avLst/>
          </a:prstGeom>
        </p:spPr>
      </p:pic>
      <p:pic>
        <p:nvPicPr>
          <p:cNvPr id="24" name="図 23" descr="ロゴ, 会社名&#10;&#10;自動的に生成された説明">
            <a:extLst>
              <a:ext uri="{FF2B5EF4-FFF2-40B4-BE49-F238E27FC236}">
                <a16:creationId xmlns:a16="http://schemas.microsoft.com/office/drawing/2014/main" id="{301F513E-2DB8-C647-A5F1-F03A95651F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96" y="5417551"/>
            <a:ext cx="232759" cy="232759"/>
          </a:xfrm>
          <a:prstGeom prst="rect">
            <a:avLst/>
          </a:prstGeom>
        </p:spPr>
      </p:pic>
      <p:pic>
        <p:nvPicPr>
          <p:cNvPr id="26" name="図 25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2AE81AB-07AD-4CDF-E858-DAEDBD7FDB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857" y="5417551"/>
            <a:ext cx="232759" cy="232759"/>
          </a:xfrm>
          <a:prstGeom prst="rect">
            <a:avLst/>
          </a:prstGeom>
        </p:spPr>
      </p:pic>
      <p:pic>
        <p:nvPicPr>
          <p:cNvPr id="28" name="図 27" descr="ロゴ&#10;&#10;自動的に生成された説明">
            <a:extLst>
              <a:ext uri="{FF2B5EF4-FFF2-40B4-BE49-F238E27FC236}">
                <a16:creationId xmlns:a16="http://schemas.microsoft.com/office/drawing/2014/main" id="{17A3EDA3-A600-60F4-6488-9E2FDECEA30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18" y="5417551"/>
            <a:ext cx="232759" cy="232759"/>
          </a:xfrm>
          <a:prstGeom prst="rect">
            <a:avLst/>
          </a:prstGeom>
        </p:spPr>
      </p:pic>
      <p:pic>
        <p:nvPicPr>
          <p:cNvPr id="30" name="図 29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31BEDB20-FB33-E835-AD72-A2316A13A25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379" y="5417551"/>
            <a:ext cx="232759" cy="232759"/>
          </a:xfrm>
          <a:prstGeom prst="rect">
            <a:avLst/>
          </a:prstGeom>
        </p:spPr>
      </p:pic>
      <p:pic>
        <p:nvPicPr>
          <p:cNvPr id="32" name="図 31" descr="ロゴ&#10;&#10;自動的に生成された説明">
            <a:extLst>
              <a:ext uri="{FF2B5EF4-FFF2-40B4-BE49-F238E27FC236}">
                <a16:creationId xmlns:a16="http://schemas.microsoft.com/office/drawing/2014/main" id="{5F752E69-B8EC-2D85-6847-8458F844D31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640" y="5417551"/>
            <a:ext cx="232759" cy="232759"/>
          </a:xfrm>
          <a:prstGeom prst="rect">
            <a:avLst/>
          </a:prstGeom>
        </p:spPr>
      </p:pic>
      <p:pic>
        <p:nvPicPr>
          <p:cNvPr id="34" name="図 33" descr="ロゴ&#10;&#10;自動的に生成された説明">
            <a:extLst>
              <a:ext uri="{FF2B5EF4-FFF2-40B4-BE49-F238E27FC236}">
                <a16:creationId xmlns:a16="http://schemas.microsoft.com/office/drawing/2014/main" id="{ECD3BB46-AE31-FB00-8FED-D48B8298F47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901" y="5417551"/>
            <a:ext cx="232759" cy="232759"/>
          </a:xfrm>
          <a:prstGeom prst="rect">
            <a:avLst/>
          </a:prstGeom>
        </p:spPr>
      </p:pic>
      <p:pic>
        <p:nvPicPr>
          <p:cNvPr id="36" name="図 35" descr="ロゴ, 会社名&#10;&#10;自動的に生成された説明">
            <a:extLst>
              <a:ext uri="{FF2B5EF4-FFF2-40B4-BE49-F238E27FC236}">
                <a16:creationId xmlns:a16="http://schemas.microsoft.com/office/drawing/2014/main" id="{7B608943-0ACA-3450-DC01-AE47D44C1B6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162" y="5417551"/>
            <a:ext cx="232759" cy="232759"/>
          </a:xfrm>
          <a:prstGeom prst="rect">
            <a:avLst/>
          </a:prstGeom>
        </p:spPr>
      </p:pic>
      <p:pic>
        <p:nvPicPr>
          <p:cNvPr id="38" name="図 37" descr="ロゴ&#10;&#10;自動的に生成された説明">
            <a:extLst>
              <a:ext uri="{FF2B5EF4-FFF2-40B4-BE49-F238E27FC236}">
                <a16:creationId xmlns:a16="http://schemas.microsoft.com/office/drawing/2014/main" id="{E47F64BB-6EC2-C28D-6729-2CA0D6FA075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423" y="5417551"/>
            <a:ext cx="232759" cy="232759"/>
          </a:xfrm>
          <a:prstGeom prst="rect">
            <a:avLst/>
          </a:prstGeom>
        </p:spPr>
      </p:pic>
      <p:pic>
        <p:nvPicPr>
          <p:cNvPr id="40" name="図 39" descr="ロゴ&#10;&#10;自動的に生成された説明">
            <a:extLst>
              <a:ext uri="{FF2B5EF4-FFF2-40B4-BE49-F238E27FC236}">
                <a16:creationId xmlns:a16="http://schemas.microsoft.com/office/drawing/2014/main" id="{04A06913-DD10-1C6F-A993-90A810ED067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684" y="5417551"/>
            <a:ext cx="232759" cy="232759"/>
          </a:xfrm>
          <a:prstGeom prst="rect">
            <a:avLst/>
          </a:prstGeom>
        </p:spPr>
      </p:pic>
      <p:pic>
        <p:nvPicPr>
          <p:cNvPr id="42" name="図 41" descr="ロゴ, 会社名&#10;&#10;自動的に生成された説明">
            <a:extLst>
              <a:ext uri="{FF2B5EF4-FFF2-40B4-BE49-F238E27FC236}">
                <a16:creationId xmlns:a16="http://schemas.microsoft.com/office/drawing/2014/main" id="{3867F781-0F1D-0F43-47AE-0D9F04E6CE1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945" y="5417551"/>
            <a:ext cx="232759" cy="232759"/>
          </a:xfrm>
          <a:prstGeom prst="rect">
            <a:avLst/>
          </a:prstGeom>
        </p:spPr>
      </p:pic>
      <p:pic>
        <p:nvPicPr>
          <p:cNvPr id="44" name="図 43" descr="図形, ロゴ&#10;&#10;自動的に生成された説明">
            <a:extLst>
              <a:ext uri="{FF2B5EF4-FFF2-40B4-BE49-F238E27FC236}">
                <a16:creationId xmlns:a16="http://schemas.microsoft.com/office/drawing/2014/main" id="{B829DDD6-3BAD-304B-4882-72D2895B66E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206" y="5417551"/>
            <a:ext cx="232759" cy="232759"/>
          </a:xfrm>
          <a:prstGeom prst="rect">
            <a:avLst/>
          </a:prstGeom>
        </p:spPr>
      </p:pic>
      <p:pic>
        <p:nvPicPr>
          <p:cNvPr id="46" name="図 45" descr="ロゴ&#10;&#10;自動的に生成された説明">
            <a:extLst>
              <a:ext uri="{FF2B5EF4-FFF2-40B4-BE49-F238E27FC236}">
                <a16:creationId xmlns:a16="http://schemas.microsoft.com/office/drawing/2014/main" id="{71FD0961-BD27-C1F6-3BEF-7BE5636353E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67" y="5417551"/>
            <a:ext cx="232759" cy="232759"/>
          </a:xfrm>
          <a:prstGeom prst="rect">
            <a:avLst/>
          </a:prstGeom>
        </p:spPr>
      </p:pic>
      <p:pic>
        <p:nvPicPr>
          <p:cNvPr id="48" name="図 47" descr="図形, ロゴ&#10;&#10;自動的に生成された説明">
            <a:extLst>
              <a:ext uri="{FF2B5EF4-FFF2-40B4-BE49-F238E27FC236}">
                <a16:creationId xmlns:a16="http://schemas.microsoft.com/office/drawing/2014/main" id="{E59CD165-2410-470A-648E-5F7897655D8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28" y="5417551"/>
            <a:ext cx="232759" cy="232759"/>
          </a:xfrm>
          <a:prstGeom prst="rect">
            <a:avLst/>
          </a:prstGeom>
        </p:spPr>
      </p:pic>
      <p:pic>
        <p:nvPicPr>
          <p:cNvPr id="50" name="図 49" descr="図形, ロゴ&#10;&#10;自動的に生成された説明">
            <a:extLst>
              <a:ext uri="{FF2B5EF4-FFF2-40B4-BE49-F238E27FC236}">
                <a16:creationId xmlns:a16="http://schemas.microsoft.com/office/drawing/2014/main" id="{CBD32DA0-1E5B-1D4B-C7EE-CB5ECFE0F4C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89" y="5417551"/>
            <a:ext cx="232759" cy="232759"/>
          </a:xfrm>
          <a:prstGeom prst="rect">
            <a:avLst/>
          </a:prstGeom>
        </p:spPr>
      </p:pic>
      <p:pic>
        <p:nvPicPr>
          <p:cNvPr id="52" name="図 51" descr="ロゴ&#10;&#10;自動的に生成された説明">
            <a:extLst>
              <a:ext uri="{FF2B5EF4-FFF2-40B4-BE49-F238E27FC236}">
                <a16:creationId xmlns:a16="http://schemas.microsoft.com/office/drawing/2014/main" id="{8C1AD836-E6E4-BEFB-FCCD-1897D5EC15A6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255" y="5417551"/>
            <a:ext cx="232759" cy="232759"/>
          </a:xfrm>
          <a:prstGeom prst="rect">
            <a:avLst/>
          </a:prstGeom>
        </p:spPr>
      </p:pic>
      <p:pic>
        <p:nvPicPr>
          <p:cNvPr id="54" name="図 53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A52953F7-56A4-D5CA-F83E-8F143CB60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9" y="5423489"/>
            <a:ext cx="232759" cy="232759"/>
          </a:xfrm>
          <a:prstGeom prst="rect">
            <a:avLst/>
          </a:prstGeom>
        </p:spPr>
      </p:pic>
      <p:pic>
        <p:nvPicPr>
          <p:cNvPr id="55" name="図 54" descr="図形&#10;&#10;中程度の精度で自動的に生成された説明">
            <a:extLst>
              <a:ext uri="{FF2B5EF4-FFF2-40B4-BE49-F238E27FC236}">
                <a16:creationId xmlns:a16="http://schemas.microsoft.com/office/drawing/2014/main" id="{05A71CB2-0EBD-C46C-2E1B-0338DA032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70" y="5423489"/>
            <a:ext cx="232759" cy="232759"/>
          </a:xfrm>
          <a:prstGeom prst="rect">
            <a:avLst/>
          </a:prstGeom>
        </p:spPr>
      </p:pic>
      <p:pic>
        <p:nvPicPr>
          <p:cNvPr id="56" name="図 55" descr="ロゴ&#10;&#10;中程度の精度で自動的に生成された説明">
            <a:extLst>
              <a:ext uri="{FF2B5EF4-FFF2-40B4-BE49-F238E27FC236}">
                <a16:creationId xmlns:a16="http://schemas.microsoft.com/office/drawing/2014/main" id="{E5D72C7F-ABD0-EAB7-8A8D-5D3E91447D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31" y="5423489"/>
            <a:ext cx="232759" cy="232759"/>
          </a:xfrm>
          <a:prstGeom prst="rect">
            <a:avLst/>
          </a:prstGeom>
        </p:spPr>
      </p:pic>
      <p:pic>
        <p:nvPicPr>
          <p:cNvPr id="57" name="図 56" descr="ロゴ&#10;&#10;中程度の精度で自動的に生成された説明">
            <a:extLst>
              <a:ext uri="{FF2B5EF4-FFF2-40B4-BE49-F238E27FC236}">
                <a16:creationId xmlns:a16="http://schemas.microsoft.com/office/drawing/2014/main" id="{247F846E-D768-5E40-8243-21ED1105DA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092" y="5423489"/>
            <a:ext cx="232759" cy="232759"/>
          </a:xfrm>
          <a:prstGeom prst="rect">
            <a:avLst/>
          </a:prstGeom>
        </p:spPr>
      </p:pic>
      <p:pic>
        <p:nvPicPr>
          <p:cNvPr id="58" name="図 57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C4FB1D34-B214-D925-0E64-F1D77C8109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353" y="5423489"/>
            <a:ext cx="232759" cy="232759"/>
          </a:xfrm>
          <a:prstGeom prst="rect">
            <a:avLst/>
          </a:prstGeom>
        </p:spPr>
      </p:pic>
      <p:pic>
        <p:nvPicPr>
          <p:cNvPr id="59" name="図 5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8F5CD32-1F75-66C7-BB63-E2943B8F54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14" y="5423489"/>
            <a:ext cx="232759" cy="232759"/>
          </a:xfrm>
          <a:prstGeom prst="rect">
            <a:avLst/>
          </a:prstGeom>
        </p:spPr>
      </p:pic>
      <p:pic>
        <p:nvPicPr>
          <p:cNvPr id="60" name="図 59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573701A5-287A-2254-D476-B7A81DC8C4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875" y="5423489"/>
            <a:ext cx="232759" cy="232759"/>
          </a:xfrm>
          <a:prstGeom prst="rect">
            <a:avLst/>
          </a:prstGeom>
        </p:spPr>
      </p:pic>
      <p:pic>
        <p:nvPicPr>
          <p:cNvPr id="61" name="図 60" descr="図形, 円&#10;&#10;自動的に生成された説明">
            <a:extLst>
              <a:ext uri="{FF2B5EF4-FFF2-40B4-BE49-F238E27FC236}">
                <a16:creationId xmlns:a16="http://schemas.microsoft.com/office/drawing/2014/main" id="{FE7198E2-8CC0-CD61-531D-126285535E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36" y="5423489"/>
            <a:ext cx="232759" cy="232759"/>
          </a:xfrm>
          <a:prstGeom prst="rect">
            <a:avLst/>
          </a:prstGeom>
        </p:spPr>
      </p:pic>
      <p:pic>
        <p:nvPicPr>
          <p:cNvPr id="62" name="図 61" descr="グラフィカル ユーザー インターフェイス, 円&#10;&#10;自動的に生成された説明">
            <a:extLst>
              <a:ext uri="{FF2B5EF4-FFF2-40B4-BE49-F238E27FC236}">
                <a16:creationId xmlns:a16="http://schemas.microsoft.com/office/drawing/2014/main" id="{2B1FE988-6B89-00E9-ABF3-01881989A8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397" y="5423489"/>
            <a:ext cx="232759" cy="232759"/>
          </a:xfrm>
          <a:prstGeom prst="rect">
            <a:avLst/>
          </a:prstGeom>
        </p:spPr>
      </p:pic>
      <p:pic>
        <p:nvPicPr>
          <p:cNvPr id="63" name="図 62" descr="ロゴ, 会社名&#10;&#10;自動的に生成された説明">
            <a:extLst>
              <a:ext uri="{FF2B5EF4-FFF2-40B4-BE49-F238E27FC236}">
                <a16:creationId xmlns:a16="http://schemas.microsoft.com/office/drawing/2014/main" id="{5EAC611E-1CDF-C5A2-D6D7-0C31ED6891F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58" y="5423489"/>
            <a:ext cx="232759" cy="232759"/>
          </a:xfrm>
          <a:prstGeom prst="rect">
            <a:avLst/>
          </a:prstGeom>
        </p:spPr>
      </p:pic>
      <p:pic>
        <p:nvPicPr>
          <p:cNvPr id="64" name="図 63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A87B7B1B-C8F7-BF0A-DC6B-39314408844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919" y="5423489"/>
            <a:ext cx="232759" cy="232759"/>
          </a:xfrm>
          <a:prstGeom prst="rect">
            <a:avLst/>
          </a:prstGeom>
        </p:spPr>
      </p:pic>
      <p:pic>
        <p:nvPicPr>
          <p:cNvPr id="65" name="図 64" descr="ロゴ&#10;&#10;自動的に生成された説明">
            <a:extLst>
              <a:ext uri="{FF2B5EF4-FFF2-40B4-BE49-F238E27FC236}">
                <a16:creationId xmlns:a16="http://schemas.microsoft.com/office/drawing/2014/main" id="{46D4C043-CE91-BE35-CB0F-EE9073B7C53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180" y="5423489"/>
            <a:ext cx="232759" cy="232759"/>
          </a:xfrm>
          <a:prstGeom prst="rect">
            <a:avLst/>
          </a:prstGeom>
        </p:spPr>
      </p:pic>
      <p:pic>
        <p:nvPicPr>
          <p:cNvPr id="66" name="図 65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17B541DD-F77E-1BCC-BAD6-57052CF59E5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441" y="5423489"/>
            <a:ext cx="232759" cy="232759"/>
          </a:xfrm>
          <a:prstGeom prst="rect">
            <a:avLst/>
          </a:prstGeom>
        </p:spPr>
      </p:pic>
      <p:pic>
        <p:nvPicPr>
          <p:cNvPr id="67" name="図 66" descr="ロゴ&#10;&#10;自動的に生成された説明">
            <a:extLst>
              <a:ext uri="{FF2B5EF4-FFF2-40B4-BE49-F238E27FC236}">
                <a16:creationId xmlns:a16="http://schemas.microsoft.com/office/drawing/2014/main" id="{EAF92230-EC56-CE76-842F-02709305C04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02" y="5423489"/>
            <a:ext cx="232759" cy="232759"/>
          </a:xfrm>
          <a:prstGeom prst="rect">
            <a:avLst/>
          </a:prstGeom>
        </p:spPr>
      </p:pic>
      <p:pic>
        <p:nvPicPr>
          <p:cNvPr id="68" name="図 67" descr="ロゴ&#10;&#10;自動的に生成された説明">
            <a:extLst>
              <a:ext uri="{FF2B5EF4-FFF2-40B4-BE49-F238E27FC236}">
                <a16:creationId xmlns:a16="http://schemas.microsoft.com/office/drawing/2014/main" id="{60767B9A-7D31-BE35-0F1B-47DC88D3383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963" y="5423489"/>
            <a:ext cx="232759" cy="232759"/>
          </a:xfrm>
          <a:prstGeom prst="rect">
            <a:avLst/>
          </a:prstGeom>
        </p:spPr>
      </p:pic>
      <p:pic>
        <p:nvPicPr>
          <p:cNvPr id="69" name="図 68" descr="ロゴ, 会社名&#10;&#10;自動的に生成された説明">
            <a:extLst>
              <a:ext uri="{FF2B5EF4-FFF2-40B4-BE49-F238E27FC236}">
                <a16:creationId xmlns:a16="http://schemas.microsoft.com/office/drawing/2014/main" id="{35AAA5DB-6E31-61B5-1F7A-E1EA9906C16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24" y="5423489"/>
            <a:ext cx="232759" cy="232759"/>
          </a:xfrm>
          <a:prstGeom prst="rect">
            <a:avLst/>
          </a:prstGeom>
        </p:spPr>
      </p:pic>
      <p:pic>
        <p:nvPicPr>
          <p:cNvPr id="70" name="図 69" descr="ロゴ&#10;&#10;自動的に生成された説明">
            <a:extLst>
              <a:ext uri="{FF2B5EF4-FFF2-40B4-BE49-F238E27FC236}">
                <a16:creationId xmlns:a16="http://schemas.microsoft.com/office/drawing/2014/main" id="{24D65030-5B73-2198-746E-B8AF9561F08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485" y="5423489"/>
            <a:ext cx="232759" cy="232759"/>
          </a:xfrm>
          <a:prstGeom prst="rect">
            <a:avLst/>
          </a:prstGeom>
        </p:spPr>
      </p:pic>
      <p:pic>
        <p:nvPicPr>
          <p:cNvPr id="71" name="図 70" descr="ロゴ&#10;&#10;自動的に生成された説明">
            <a:extLst>
              <a:ext uri="{FF2B5EF4-FFF2-40B4-BE49-F238E27FC236}">
                <a16:creationId xmlns:a16="http://schemas.microsoft.com/office/drawing/2014/main" id="{5A8F0959-621A-C7B5-7ECD-CD74C7C801C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746" y="5423489"/>
            <a:ext cx="232759" cy="232759"/>
          </a:xfrm>
          <a:prstGeom prst="rect">
            <a:avLst/>
          </a:prstGeom>
        </p:spPr>
      </p:pic>
      <p:pic>
        <p:nvPicPr>
          <p:cNvPr id="72" name="図 71" descr="ロゴ, 会社名&#10;&#10;自動的に生成された説明">
            <a:extLst>
              <a:ext uri="{FF2B5EF4-FFF2-40B4-BE49-F238E27FC236}">
                <a16:creationId xmlns:a16="http://schemas.microsoft.com/office/drawing/2014/main" id="{54FA6654-BF4F-0BE3-30EB-9988C6335A6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007" y="5423489"/>
            <a:ext cx="232759" cy="232759"/>
          </a:xfrm>
          <a:prstGeom prst="rect">
            <a:avLst/>
          </a:prstGeom>
        </p:spPr>
      </p:pic>
      <p:pic>
        <p:nvPicPr>
          <p:cNvPr id="73" name="図 72" descr="図形, ロゴ&#10;&#10;自動的に生成された説明">
            <a:extLst>
              <a:ext uri="{FF2B5EF4-FFF2-40B4-BE49-F238E27FC236}">
                <a16:creationId xmlns:a16="http://schemas.microsoft.com/office/drawing/2014/main" id="{44493A45-CFBE-BAF4-8673-BEBAB505891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68" y="5423489"/>
            <a:ext cx="232759" cy="232759"/>
          </a:xfrm>
          <a:prstGeom prst="rect">
            <a:avLst/>
          </a:prstGeom>
        </p:spPr>
      </p:pic>
      <p:pic>
        <p:nvPicPr>
          <p:cNvPr id="74" name="図 73" descr="ロゴ&#10;&#10;自動的に生成された説明">
            <a:extLst>
              <a:ext uri="{FF2B5EF4-FFF2-40B4-BE49-F238E27FC236}">
                <a16:creationId xmlns:a16="http://schemas.microsoft.com/office/drawing/2014/main" id="{CE117D85-3B63-5E2B-CA60-FBC3EDF7B6E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29" y="5423489"/>
            <a:ext cx="232759" cy="232759"/>
          </a:xfrm>
          <a:prstGeom prst="rect">
            <a:avLst/>
          </a:prstGeom>
        </p:spPr>
      </p:pic>
      <p:pic>
        <p:nvPicPr>
          <p:cNvPr id="75" name="図 74" descr="図形, ロゴ&#10;&#10;自動的に生成された説明">
            <a:extLst>
              <a:ext uri="{FF2B5EF4-FFF2-40B4-BE49-F238E27FC236}">
                <a16:creationId xmlns:a16="http://schemas.microsoft.com/office/drawing/2014/main" id="{C2AD0763-B61E-06DE-3506-638092BA097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790" y="5423489"/>
            <a:ext cx="232759" cy="232759"/>
          </a:xfrm>
          <a:prstGeom prst="rect">
            <a:avLst/>
          </a:prstGeom>
        </p:spPr>
      </p:pic>
      <p:pic>
        <p:nvPicPr>
          <p:cNvPr id="76" name="図 75" descr="図形, ロゴ&#10;&#10;自動的に生成された説明">
            <a:extLst>
              <a:ext uri="{FF2B5EF4-FFF2-40B4-BE49-F238E27FC236}">
                <a16:creationId xmlns:a16="http://schemas.microsoft.com/office/drawing/2014/main" id="{0417FAAA-F274-1D24-6663-760A3FF79D2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051" y="5423489"/>
            <a:ext cx="232759" cy="232759"/>
          </a:xfrm>
          <a:prstGeom prst="rect">
            <a:avLst/>
          </a:prstGeom>
        </p:spPr>
      </p:pic>
      <p:pic>
        <p:nvPicPr>
          <p:cNvPr id="77" name="図 76" descr="ロゴ&#10;&#10;自動的に生成された説明">
            <a:extLst>
              <a:ext uri="{FF2B5EF4-FFF2-40B4-BE49-F238E27FC236}">
                <a16:creationId xmlns:a16="http://schemas.microsoft.com/office/drawing/2014/main" id="{CCFE71FF-3267-1524-7F07-0CD2B07DC39F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317" y="5423489"/>
            <a:ext cx="232759" cy="232759"/>
          </a:xfrm>
          <a:prstGeom prst="rect">
            <a:avLst/>
          </a:prstGeom>
        </p:spPr>
      </p:pic>
      <p:pic>
        <p:nvPicPr>
          <p:cNvPr id="78" name="図 77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BC4D374-B937-CB99-B03E-C0B065D960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7" y="5411614"/>
            <a:ext cx="232759" cy="232759"/>
          </a:xfrm>
          <a:prstGeom prst="rect">
            <a:avLst/>
          </a:prstGeom>
        </p:spPr>
      </p:pic>
      <p:pic>
        <p:nvPicPr>
          <p:cNvPr id="79" name="図 78" descr="図形&#10;&#10;中程度の精度で自動的に生成された説明">
            <a:extLst>
              <a:ext uri="{FF2B5EF4-FFF2-40B4-BE49-F238E27FC236}">
                <a16:creationId xmlns:a16="http://schemas.microsoft.com/office/drawing/2014/main" id="{31C8AA58-85AF-BF1F-B222-30F26CA55C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08" y="5411614"/>
            <a:ext cx="232759" cy="232759"/>
          </a:xfrm>
          <a:prstGeom prst="rect">
            <a:avLst/>
          </a:prstGeom>
        </p:spPr>
      </p:pic>
      <p:pic>
        <p:nvPicPr>
          <p:cNvPr id="80" name="図 79" descr="ロゴ&#10;&#10;中程度の精度で自動的に生成された説明">
            <a:extLst>
              <a:ext uri="{FF2B5EF4-FFF2-40B4-BE49-F238E27FC236}">
                <a16:creationId xmlns:a16="http://schemas.microsoft.com/office/drawing/2014/main" id="{3672AB25-3B88-98CA-E91A-3CC6959A51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69" y="5411614"/>
            <a:ext cx="232759" cy="232759"/>
          </a:xfrm>
          <a:prstGeom prst="rect">
            <a:avLst/>
          </a:prstGeom>
        </p:spPr>
      </p:pic>
      <p:pic>
        <p:nvPicPr>
          <p:cNvPr id="81" name="図 80" descr="ロゴ&#10;&#10;中程度の精度で自動的に生成された説明">
            <a:extLst>
              <a:ext uri="{FF2B5EF4-FFF2-40B4-BE49-F238E27FC236}">
                <a16:creationId xmlns:a16="http://schemas.microsoft.com/office/drawing/2014/main" id="{5BF38732-7A6C-8F5B-75A4-B042BEF756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30" y="5411614"/>
            <a:ext cx="232759" cy="232759"/>
          </a:xfrm>
          <a:prstGeom prst="rect">
            <a:avLst/>
          </a:prstGeom>
        </p:spPr>
      </p:pic>
      <p:pic>
        <p:nvPicPr>
          <p:cNvPr id="82" name="図 81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BF16EBDE-2827-A76E-6CEA-90873BDCF4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291" y="5411614"/>
            <a:ext cx="232759" cy="232759"/>
          </a:xfrm>
          <a:prstGeom prst="rect">
            <a:avLst/>
          </a:prstGeom>
        </p:spPr>
      </p:pic>
      <p:pic>
        <p:nvPicPr>
          <p:cNvPr id="83" name="図 8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311C3A5-A837-4C13-390A-E3CAD32106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552" y="5411614"/>
            <a:ext cx="232759" cy="232759"/>
          </a:xfrm>
          <a:prstGeom prst="rect">
            <a:avLst/>
          </a:prstGeom>
        </p:spPr>
      </p:pic>
      <p:pic>
        <p:nvPicPr>
          <p:cNvPr id="84" name="図 83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4FBB5D3C-732F-0F70-7B1C-15C8F4154B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813" y="5411614"/>
            <a:ext cx="232759" cy="232759"/>
          </a:xfrm>
          <a:prstGeom prst="rect">
            <a:avLst/>
          </a:prstGeom>
        </p:spPr>
      </p:pic>
      <p:pic>
        <p:nvPicPr>
          <p:cNvPr id="85" name="図 84" descr="図形, 円&#10;&#10;自動的に生成された説明">
            <a:extLst>
              <a:ext uri="{FF2B5EF4-FFF2-40B4-BE49-F238E27FC236}">
                <a16:creationId xmlns:a16="http://schemas.microsoft.com/office/drawing/2014/main" id="{2795AC60-B53A-2DBC-74F7-A1C6A0D116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74" y="5411614"/>
            <a:ext cx="232759" cy="232759"/>
          </a:xfrm>
          <a:prstGeom prst="rect">
            <a:avLst/>
          </a:prstGeom>
        </p:spPr>
      </p:pic>
      <p:pic>
        <p:nvPicPr>
          <p:cNvPr id="86" name="図 85" descr="グラフィカル ユーザー インターフェイス, 円&#10;&#10;自動的に生成された説明">
            <a:extLst>
              <a:ext uri="{FF2B5EF4-FFF2-40B4-BE49-F238E27FC236}">
                <a16:creationId xmlns:a16="http://schemas.microsoft.com/office/drawing/2014/main" id="{695CB407-4682-D37E-9B10-64A620E6BA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335" y="5411614"/>
            <a:ext cx="232759" cy="232759"/>
          </a:xfrm>
          <a:prstGeom prst="rect">
            <a:avLst/>
          </a:prstGeom>
        </p:spPr>
      </p:pic>
      <p:pic>
        <p:nvPicPr>
          <p:cNvPr id="87" name="図 86" descr="ロゴ, 会社名&#10;&#10;自動的に生成された説明">
            <a:extLst>
              <a:ext uri="{FF2B5EF4-FFF2-40B4-BE49-F238E27FC236}">
                <a16:creationId xmlns:a16="http://schemas.microsoft.com/office/drawing/2014/main" id="{025F8F20-2202-6D00-DC9B-093DD9D974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96" y="5411614"/>
            <a:ext cx="232759" cy="232759"/>
          </a:xfrm>
          <a:prstGeom prst="rect">
            <a:avLst/>
          </a:prstGeom>
        </p:spPr>
      </p:pic>
      <p:pic>
        <p:nvPicPr>
          <p:cNvPr id="88" name="図 87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F49CE47A-93B0-79B7-4ACC-426E90836F2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857" y="5411614"/>
            <a:ext cx="232759" cy="232759"/>
          </a:xfrm>
          <a:prstGeom prst="rect">
            <a:avLst/>
          </a:prstGeom>
        </p:spPr>
      </p:pic>
      <p:pic>
        <p:nvPicPr>
          <p:cNvPr id="89" name="図 88" descr="ロゴ&#10;&#10;自動的に生成された説明">
            <a:extLst>
              <a:ext uri="{FF2B5EF4-FFF2-40B4-BE49-F238E27FC236}">
                <a16:creationId xmlns:a16="http://schemas.microsoft.com/office/drawing/2014/main" id="{087D6C77-79A6-F58A-1089-BEAFD191FB5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18" y="5411614"/>
            <a:ext cx="232759" cy="232759"/>
          </a:xfrm>
          <a:prstGeom prst="rect">
            <a:avLst/>
          </a:prstGeom>
        </p:spPr>
      </p:pic>
      <p:pic>
        <p:nvPicPr>
          <p:cNvPr id="90" name="図 89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3213686D-B5C5-7228-5CCE-2F85C26A9BE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379" y="5411614"/>
            <a:ext cx="232759" cy="232759"/>
          </a:xfrm>
          <a:prstGeom prst="rect">
            <a:avLst/>
          </a:prstGeom>
        </p:spPr>
      </p:pic>
      <p:pic>
        <p:nvPicPr>
          <p:cNvPr id="91" name="図 90" descr="ロゴ&#10;&#10;自動的に生成された説明">
            <a:extLst>
              <a:ext uri="{FF2B5EF4-FFF2-40B4-BE49-F238E27FC236}">
                <a16:creationId xmlns:a16="http://schemas.microsoft.com/office/drawing/2014/main" id="{53F356AB-143B-6B9C-9102-17682FD0DA4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640" y="5411614"/>
            <a:ext cx="232759" cy="232759"/>
          </a:xfrm>
          <a:prstGeom prst="rect">
            <a:avLst/>
          </a:prstGeom>
        </p:spPr>
      </p:pic>
      <p:pic>
        <p:nvPicPr>
          <p:cNvPr id="92" name="図 91" descr="ロゴ&#10;&#10;自動的に生成された説明">
            <a:extLst>
              <a:ext uri="{FF2B5EF4-FFF2-40B4-BE49-F238E27FC236}">
                <a16:creationId xmlns:a16="http://schemas.microsoft.com/office/drawing/2014/main" id="{3DD2E67F-A5AF-6EE4-AF5D-B49CB1C618D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901" y="5411614"/>
            <a:ext cx="232759" cy="232759"/>
          </a:xfrm>
          <a:prstGeom prst="rect">
            <a:avLst/>
          </a:prstGeom>
        </p:spPr>
      </p:pic>
      <p:pic>
        <p:nvPicPr>
          <p:cNvPr id="93" name="図 92" descr="ロゴ, 会社名&#10;&#10;自動的に生成された説明">
            <a:extLst>
              <a:ext uri="{FF2B5EF4-FFF2-40B4-BE49-F238E27FC236}">
                <a16:creationId xmlns:a16="http://schemas.microsoft.com/office/drawing/2014/main" id="{AE05CF9B-CDE8-C57C-17F5-485C89999B8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162" y="5411614"/>
            <a:ext cx="232759" cy="232759"/>
          </a:xfrm>
          <a:prstGeom prst="rect">
            <a:avLst/>
          </a:prstGeom>
        </p:spPr>
      </p:pic>
      <p:pic>
        <p:nvPicPr>
          <p:cNvPr id="94" name="図 93" descr="ロゴ&#10;&#10;自動的に生成された説明">
            <a:extLst>
              <a:ext uri="{FF2B5EF4-FFF2-40B4-BE49-F238E27FC236}">
                <a16:creationId xmlns:a16="http://schemas.microsoft.com/office/drawing/2014/main" id="{C7255865-36FE-0595-7AD1-3E1E428142E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423" y="5411614"/>
            <a:ext cx="232759" cy="232759"/>
          </a:xfrm>
          <a:prstGeom prst="rect">
            <a:avLst/>
          </a:prstGeom>
        </p:spPr>
      </p:pic>
      <p:pic>
        <p:nvPicPr>
          <p:cNvPr id="95" name="図 94" descr="ロゴ&#10;&#10;自動的に生成された説明">
            <a:extLst>
              <a:ext uri="{FF2B5EF4-FFF2-40B4-BE49-F238E27FC236}">
                <a16:creationId xmlns:a16="http://schemas.microsoft.com/office/drawing/2014/main" id="{322900BA-5091-AD67-85C9-9316962B1ED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684" y="5411614"/>
            <a:ext cx="232759" cy="232759"/>
          </a:xfrm>
          <a:prstGeom prst="rect">
            <a:avLst/>
          </a:prstGeom>
        </p:spPr>
      </p:pic>
      <p:pic>
        <p:nvPicPr>
          <p:cNvPr id="96" name="図 95" descr="ロゴ, 会社名&#10;&#10;自動的に生成された説明">
            <a:extLst>
              <a:ext uri="{FF2B5EF4-FFF2-40B4-BE49-F238E27FC236}">
                <a16:creationId xmlns:a16="http://schemas.microsoft.com/office/drawing/2014/main" id="{C7FAAE30-729E-D640-8A3C-0C352DD943B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945" y="5411614"/>
            <a:ext cx="232759" cy="232759"/>
          </a:xfrm>
          <a:prstGeom prst="rect">
            <a:avLst/>
          </a:prstGeom>
        </p:spPr>
      </p:pic>
      <p:pic>
        <p:nvPicPr>
          <p:cNvPr id="97" name="図 96" descr="図形, ロゴ&#10;&#10;自動的に生成された説明">
            <a:extLst>
              <a:ext uri="{FF2B5EF4-FFF2-40B4-BE49-F238E27FC236}">
                <a16:creationId xmlns:a16="http://schemas.microsoft.com/office/drawing/2014/main" id="{498BF828-82B1-CC20-8F71-9F909A1CDFC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206" y="5411614"/>
            <a:ext cx="232759" cy="232759"/>
          </a:xfrm>
          <a:prstGeom prst="rect">
            <a:avLst/>
          </a:prstGeom>
        </p:spPr>
      </p:pic>
      <p:pic>
        <p:nvPicPr>
          <p:cNvPr id="98" name="図 97" descr="ロゴ&#10;&#10;自動的に生成された説明">
            <a:extLst>
              <a:ext uri="{FF2B5EF4-FFF2-40B4-BE49-F238E27FC236}">
                <a16:creationId xmlns:a16="http://schemas.microsoft.com/office/drawing/2014/main" id="{131AB670-77AB-ECE4-644D-FAEE6FDF4F2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67" y="5411614"/>
            <a:ext cx="232759" cy="232759"/>
          </a:xfrm>
          <a:prstGeom prst="rect">
            <a:avLst/>
          </a:prstGeom>
        </p:spPr>
      </p:pic>
      <p:pic>
        <p:nvPicPr>
          <p:cNvPr id="99" name="図 98" descr="図形, ロゴ&#10;&#10;自動的に生成された説明">
            <a:extLst>
              <a:ext uri="{FF2B5EF4-FFF2-40B4-BE49-F238E27FC236}">
                <a16:creationId xmlns:a16="http://schemas.microsoft.com/office/drawing/2014/main" id="{4D704694-59F5-9500-B04F-B5A4344C4EC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28" y="5411614"/>
            <a:ext cx="232759" cy="232759"/>
          </a:xfrm>
          <a:prstGeom prst="rect">
            <a:avLst/>
          </a:prstGeom>
        </p:spPr>
      </p:pic>
      <p:pic>
        <p:nvPicPr>
          <p:cNvPr id="100" name="図 99" descr="図形, ロゴ&#10;&#10;自動的に生成された説明">
            <a:extLst>
              <a:ext uri="{FF2B5EF4-FFF2-40B4-BE49-F238E27FC236}">
                <a16:creationId xmlns:a16="http://schemas.microsoft.com/office/drawing/2014/main" id="{0AFEC6BE-92E5-1D22-5B91-0C430D2765E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89" y="5411614"/>
            <a:ext cx="232759" cy="232759"/>
          </a:xfrm>
          <a:prstGeom prst="rect">
            <a:avLst/>
          </a:prstGeom>
        </p:spPr>
      </p:pic>
      <p:pic>
        <p:nvPicPr>
          <p:cNvPr id="101" name="図 100" descr="ロゴ&#10;&#10;自動的に生成された説明">
            <a:extLst>
              <a:ext uri="{FF2B5EF4-FFF2-40B4-BE49-F238E27FC236}">
                <a16:creationId xmlns:a16="http://schemas.microsoft.com/office/drawing/2014/main" id="{2C946B6E-AD09-915D-DB80-74F6F942634C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255" y="5411614"/>
            <a:ext cx="232759" cy="2327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BD1597-4A9F-0042-19F5-1FE4E4ABB813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312937" y="1609819"/>
            <a:ext cx="6426000" cy="40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6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A187EA5-000A-484D-AC14-9C9713CC676E}"/>
</file>

<file path=customXml/itemProps2.xml><?xml version="1.0" encoding="utf-8"?>
<ds:datastoreItem xmlns:ds="http://schemas.openxmlformats.org/officeDocument/2006/customXml" ds:itemID="{BFBB7ABB-D770-4016-AA23-DFDE2903CB5B}"/>
</file>

<file path=customXml/itemProps3.xml><?xml version="1.0" encoding="utf-8"?>
<ds:datastoreItem xmlns:ds="http://schemas.openxmlformats.org/officeDocument/2006/customXml" ds:itemID="{2F280BA5-1AF7-4235-95F6-871E394F838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On-screen Show (16:10)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2025-12-02T01:19:22Z</dcterms:created>
  <dcterms:modified xsi:type="dcterms:W3CDTF">2025-12-02T01:19:34Z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