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4"/>
  </p:notesMasterIdLst>
  <p:sldIdLst>
    <p:sldId id="263" r:id="rId2"/>
    <p:sldId id="284" r:id="rId3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666" userDrawn="1">
          <p15:clr>
            <a:srgbClr val="A4A3A4"/>
          </p15:clr>
        </p15:guide>
        <p15:guide id="4" pos="862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884CA1-F327-4137-A200-CBF0DBBFAF5A}" v="3" dt="2025-12-02T01:18:31.0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536" y="80"/>
      </p:cViewPr>
      <p:guideLst>
        <p:guide orient="horz" pos="1800"/>
        <p:guide pos="2880"/>
        <p:guide orient="horz" pos="666"/>
        <p:guide pos="8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8/10/relationships/authors" Target="author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C92E29-A8BB-42ED-9EF7-D2D5ACA05D89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CDF95-A5FF-4B2B-8F08-BDFFE2690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033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/>
              <a:t>40</a:t>
            </a:r>
            <a:r>
              <a:rPr kumimoji="1" lang="ja-JP" altLang="en-US"/>
              <a:t>マス</a:t>
            </a:r>
            <a:endParaRPr kumimoji="1" lang="en-US" altLang="ja-JP"/>
          </a:p>
          <a:p>
            <a:r>
              <a:rPr kumimoji="1" lang="ja-JP" altLang="en-US"/>
              <a:t>青、赤の色板は、</a:t>
            </a:r>
            <a:r>
              <a:rPr kumimoji="1" lang="en-US" altLang="ja-JP"/>
              <a:t>42</a:t>
            </a:r>
            <a:r>
              <a:rPr kumimoji="1" lang="ja-JP" altLang="en-US"/>
              <a:t>枚ずつ重ねてあります。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CDF95-A5FF-4B2B-8F08-BDFFE2690D6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4812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50</a:t>
            </a:r>
            <a:r>
              <a:rPr kumimoji="1" lang="ja-JP" altLang="en-US"/>
              <a:t>マス</a:t>
            </a:r>
            <a:endParaRPr kumimoji="1" lang="en-US" altLang="ja-JP"/>
          </a:p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青、赤の色板は、</a:t>
            </a:r>
            <a:r>
              <a:rPr kumimoji="1" lang="en-US" altLang="ja-JP"/>
              <a:t>52</a:t>
            </a:r>
            <a:r>
              <a:rPr kumimoji="1" lang="ja-JP" altLang="en-US"/>
              <a:t>枚ずつ重ねてあります。</a:t>
            </a:r>
            <a:endParaRPr kumimoji="1" lang="en-US" altLang="ja-JP"/>
          </a:p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色板が置いてある場所からスタートしましょう。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CDF95-A5FF-4B2B-8F08-BDFFE2690D6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7573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6547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9091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532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4364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0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233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3526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015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3687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484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978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4693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8C4D2FE3-00C7-8F63-0D70-2F9D1DBC1D87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244F765-37F5-BE95-1442-4790A1C0767B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E7FC673-CA06-6616-5E54-E7263F98DA0B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96F55FF6-C750-B23D-EF02-EF1745BB24E6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214BAF2-4537-FC99-5823-B33C836EF3A9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97FC256-5F15-5AD9-FEB6-B09F2D9F6725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71DA7AB1-000E-7EBB-7B18-6EF8C556004A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07093708-0C30-483E-E132-8343D7EBDBEF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A218EADB-1A68-4F52-36EC-68ACD3F8B718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2BDD9EC-E921-4416-2F9A-B901117E4ADB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B04B8E0E-AD45-27C7-B67F-27B10DB856C6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BC62D846-DC06-E721-9276-DAF42CC0375A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01D1321-C8F5-29F1-CC80-9D3FDB39CB5E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4E9C4177-8E50-A32E-E1FC-B20FFCFE3932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7B7BB8C-88AA-C44E-2EF3-750D5EBA266A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16F82937-09BC-FD24-9CDF-ADCF93A259FB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720CA51-FEBF-82AB-1361-24E139D47936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79B8E268-3E63-164F-8983-4590B2213252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E7483B56-5E98-8BC5-2D31-3C40BE373878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0C5ED95C-CD17-BC6A-3754-B6F285B07181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A06AF4F5-6279-5843-B05D-9B326A34655D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C6BA761-B859-6C56-BD51-3999B61A11E1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55EB7A6F-D6EE-8EB9-BABF-F2360030AB04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AC6090BD-3B92-CAF6-0567-43FF2174D165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13033E85-55C0-6F13-2D9A-6ED65D81FB51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DA1AC58B-DF4C-1ED3-F5A2-C5F3410C4277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CA411F75-1545-7579-2C2A-C0A6104C7CA7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0554AC0C-D95D-F128-ED31-7BDC39278E10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360EE642-02A8-3FED-1369-83E199DCC5EE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E332ED4A-C667-53F3-169C-8FAA2FA6CF8F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37676F6-CDA5-D0A8-37A6-DE977D1CA32C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2B880A04-727B-0FE7-A833-AA38E656E851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2013F3ED-B748-4E8E-8AC3-35A825C396B5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37832F11-B094-04EF-7686-68FF33077F27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1E7454BA-BC7D-8510-1C2A-81A195F21107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5294919F-2333-640C-4CC2-1981DABD78A3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D04B17B1-0C4A-F365-1987-BA45609A1DA6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5FB40A4F-0F80-0B72-A861-DAC55C3A62FE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D00B4BDD-BA90-26DD-A929-F8E8694E9980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2F186EB4-315F-8632-C885-B5B580810E74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88F5509D-CD6A-4AFA-4053-868C895EC5DB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DE1F41CC-A753-CD05-5487-07516D3C4226}"/>
              </a:ext>
            </a:extLst>
          </p:cNvPr>
          <p:cNvSpPr/>
          <p:nvPr/>
        </p:nvSpPr>
        <p:spPr>
          <a:xfrm>
            <a:off x="3658950" y="4422482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" name="正方形/長方形 178">
            <a:extLst>
              <a:ext uri="{FF2B5EF4-FFF2-40B4-BE49-F238E27FC236}">
                <a16:creationId xmlns:a16="http://schemas.microsoft.com/office/drawing/2014/main" id="{17355AEB-0B8E-34C4-C3E8-D38A746A1F1E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" name="正方形/長方形 179">
            <a:extLst>
              <a:ext uri="{FF2B5EF4-FFF2-40B4-BE49-F238E27FC236}">
                <a16:creationId xmlns:a16="http://schemas.microsoft.com/office/drawing/2014/main" id="{B8A171E2-F7C7-E2B2-2009-2A39073F1B61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1" name="正方形/長方形 180">
            <a:extLst>
              <a:ext uri="{FF2B5EF4-FFF2-40B4-BE49-F238E27FC236}">
                <a16:creationId xmlns:a16="http://schemas.microsoft.com/office/drawing/2014/main" id="{E561B7CF-3932-0A98-28D5-E9683409BB1B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" name="正方形/長方形 181">
            <a:extLst>
              <a:ext uri="{FF2B5EF4-FFF2-40B4-BE49-F238E27FC236}">
                <a16:creationId xmlns:a16="http://schemas.microsoft.com/office/drawing/2014/main" id="{D1E908D2-B224-CF4C-5A34-0FBA46464FFE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3" name="正方形/長方形 182">
            <a:extLst>
              <a:ext uri="{FF2B5EF4-FFF2-40B4-BE49-F238E27FC236}">
                <a16:creationId xmlns:a16="http://schemas.microsoft.com/office/drawing/2014/main" id="{A94466E6-E7BB-52A4-AA2B-4E15247121C5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4" name="正方形/長方形 183">
            <a:extLst>
              <a:ext uri="{FF2B5EF4-FFF2-40B4-BE49-F238E27FC236}">
                <a16:creationId xmlns:a16="http://schemas.microsoft.com/office/drawing/2014/main" id="{CC6A1EE8-366D-3962-6C5C-5AC24C017539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5" name="正方形/長方形 184">
            <a:extLst>
              <a:ext uri="{FF2B5EF4-FFF2-40B4-BE49-F238E27FC236}">
                <a16:creationId xmlns:a16="http://schemas.microsoft.com/office/drawing/2014/main" id="{5AF0B477-B364-60F8-200F-5049C1EC8225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6" name="正方形/長方形 185">
            <a:extLst>
              <a:ext uri="{FF2B5EF4-FFF2-40B4-BE49-F238E27FC236}">
                <a16:creationId xmlns:a16="http://schemas.microsoft.com/office/drawing/2014/main" id="{F1FE17C1-5D7D-E3DF-B103-43D77F7DEA4B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7" name="正方形/長方形 186">
            <a:extLst>
              <a:ext uri="{FF2B5EF4-FFF2-40B4-BE49-F238E27FC236}">
                <a16:creationId xmlns:a16="http://schemas.microsoft.com/office/drawing/2014/main" id="{C77FABAE-5F38-6327-DD05-ADEFC9D4F633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8" name="正方形/長方形 187">
            <a:extLst>
              <a:ext uri="{FF2B5EF4-FFF2-40B4-BE49-F238E27FC236}">
                <a16:creationId xmlns:a16="http://schemas.microsoft.com/office/drawing/2014/main" id="{411ACECC-F082-5FB8-5D5A-7CA80DD9402E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9" name="正方形/長方形 188">
            <a:extLst>
              <a:ext uri="{FF2B5EF4-FFF2-40B4-BE49-F238E27FC236}">
                <a16:creationId xmlns:a16="http://schemas.microsoft.com/office/drawing/2014/main" id="{E3FFC6E0-CF6C-F307-F6F9-F14A4103CAE5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正方形/長方形 189">
            <a:extLst>
              <a:ext uri="{FF2B5EF4-FFF2-40B4-BE49-F238E27FC236}">
                <a16:creationId xmlns:a16="http://schemas.microsoft.com/office/drawing/2014/main" id="{2D060A57-E941-5A53-6FAE-5CF328D54E2F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1" name="正方形/長方形 190">
            <a:extLst>
              <a:ext uri="{FF2B5EF4-FFF2-40B4-BE49-F238E27FC236}">
                <a16:creationId xmlns:a16="http://schemas.microsoft.com/office/drawing/2014/main" id="{FF5C6C77-4E24-5B76-F5B0-83F55C6781E2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2" name="正方形/長方形 191">
            <a:extLst>
              <a:ext uri="{FF2B5EF4-FFF2-40B4-BE49-F238E27FC236}">
                <a16:creationId xmlns:a16="http://schemas.microsoft.com/office/drawing/2014/main" id="{FE8F03C2-ED38-5C7E-1604-14E230E17440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3" name="正方形/長方形 192">
            <a:extLst>
              <a:ext uri="{FF2B5EF4-FFF2-40B4-BE49-F238E27FC236}">
                <a16:creationId xmlns:a16="http://schemas.microsoft.com/office/drawing/2014/main" id="{317212A2-DD67-0ED9-72D4-1C7D41556844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正方形/長方形 193">
            <a:extLst>
              <a:ext uri="{FF2B5EF4-FFF2-40B4-BE49-F238E27FC236}">
                <a16:creationId xmlns:a16="http://schemas.microsoft.com/office/drawing/2014/main" id="{4A0BF1F2-5470-8ABE-DF75-9D138400CE28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5" name="正方形/長方形 194">
            <a:extLst>
              <a:ext uri="{FF2B5EF4-FFF2-40B4-BE49-F238E27FC236}">
                <a16:creationId xmlns:a16="http://schemas.microsoft.com/office/drawing/2014/main" id="{6E54F574-1C97-1D28-EAC0-344E735FD4D8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6" name="正方形/長方形 195">
            <a:extLst>
              <a:ext uri="{FF2B5EF4-FFF2-40B4-BE49-F238E27FC236}">
                <a16:creationId xmlns:a16="http://schemas.microsoft.com/office/drawing/2014/main" id="{32B33A50-EECF-0D48-2ABD-6CFF87857664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正方形/長方形 196">
            <a:extLst>
              <a:ext uri="{FF2B5EF4-FFF2-40B4-BE49-F238E27FC236}">
                <a16:creationId xmlns:a16="http://schemas.microsoft.com/office/drawing/2014/main" id="{D722C8D7-9548-3646-A4D8-BF9078AC636D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正方形/長方形 197">
            <a:extLst>
              <a:ext uri="{FF2B5EF4-FFF2-40B4-BE49-F238E27FC236}">
                <a16:creationId xmlns:a16="http://schemas.microsoft.com/office/drawing/2014/main" id="{630F02D6-5D9E-5EDE-9D54-F74F6CBC9A2D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9" name="正方形/長方形 198">
            <a:extLst>
              <a:ext uri="{FF2B5EF4-FFF2-40B4-BE49-F238E27FC236}">
                <a16:creationId xmlns:a16="http://schemas.microsoft.com/office/drawing/2014/main" id="{07042633-FD75-2514-1C57-07D91C961762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正方形/長方形 199">
            <a:extLst>
              <a:ext uri="{FF2B5EF4-FFF2-40B4-BE49-F238E27FC236}">
                <a16:creationId xmlns:a16="http://schemas.microsoft.com/office/drawing/2014/main" id="{8FF6EC13-B32B-7059-FDA9-EBA9DC7BF890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1" name="正方形/長方形 200">
            <a:extLst>
              <a:ext uri="{FF2B5EF4-FFF2-40B4-BE49-F238E27FC236}">
                <a16:creationId xmlns:a16="http://schemas.microsoft.com/office/drawing/2014/main" id="{59395A90-7AA5-DA5B-413B-41ABA8FAD2DD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2" name="正方形/長方形 201">
            <a:extLst>
              <a:ext uri="{FF2B5EF4-FFF2-40B4-BE49-F238E27FC236}">
                <a16:creationId xmlns:a16="http://schemas.microsoft.com/office/drawing/2014/main" id="{B3A711C8-E055-9FEE-BCB6-210A91EEC244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3" name="正方形/長方形 202">
            <a:extLst>
              <a:ext uri="{FF2B5EF4-FFF2-40B4-BE49-F238E27FC236}">
                <a16:creationId xmlns:a16="http://schemas.microsoft.com/office/drawing/2014/main" id="{985E2B79-D242-D612-3C3D-D2B05137543C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4" name="正方形/長方形 203">
            <a:extLst>
              <a:ext uri="{FF2B5EF4-FFF2-40B4-BE49-F238E27FC236}">
                <a16:creationId xmlns:a16="http://schemas.microsoft.com/office/drawing/2014/main" id="{7443EB5A-4107-C183-6ABB-A96727B0BE74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正方形/長方形 204">
            <a:extLst>
              <a:ext uri="{FF2B5EF4-FFF2-40B4-BE49-F238E27FC236}">
                <a16:creationId xmlns:a16="http://schemas.microsoft.com/office/drawing/2014/main" id="{21A763D7-8913-B6FE-7E13-5CE36B21476B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6" name="正方形/長方形 205">
            <a:extLst>
              <a:ext uri="{FF2B5EF4-FFF2-40B4-BE49-F238E27FC236}">
                <a16:creationId xmlns:a16="http://schemas.microsoft.com/office/drawing/2014/main" id="{780F32D9-F195-3DBB-C453-43C89B93A7B9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7" name="正方形/長方形 206">
            <a:extLst>
              <a:ext uri="{FF2B5EF4-FFF2-40B4-BE49-F238E27FC236}">
                <a16:creationId xmlns:a16="http://schemas.microsoft.com/office/drawing/2014/main" id="{BB33E6D5-155C-4DE8-E0D4-584E2D0F939D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8" name="正方形/長方形 207">
            <a:extLst>
              <a:ext uri="{FF2B5EF4-FFF2-40B4-BE49-F238E27FC236}">
                <a16:creationId xmlns:a16="http://schemas.microsoft.com/office/drawing/2014/main" id="{5F41DD72-A273-9DE1-DF83-EB8264FC9483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9" name="正方形/長方形 208">
            <a:extLst>
              <a:ext uri="{FF2B5EF4-FFF2-40B4-BE49-F238E27FC236}">
                <a16:creationId xmlns:a16="http://schemas.microsoft.com/office/drawing/2014/main" id="{0D1DF091-58E0-2AA2-4979-CBA2F1FB0226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0" name="正方形/長方形 209">
            <a:extLst>
              <a:ext uri="{FF2B5EF4-FFF2-40B4-BE49-F238E27FC236}">
                <a16:creationId xmlns:a16="http://schemas.microsoft.com/office/drawing/2014/main" id="{2455A969-7937-EE32-7F97-103AFA66FAE8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1" name="正方形/長方形 210">
            <a:extLst>
              <a:ext uri="{FF2B5EF4-FFF2-40B4-BE49-F238E27FC236}">
                <a16:creationId xmlns:a16="http://schemas.microsoft.com/office/drawing/2014/main" id="{0372E4F2-A3F8-C97E-AEB6-11EDC887668C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2" name="正方形/長方形 211">
            <a:extLst>
              <a:ext uri="{FF2B5EF4-FFF2-40B4-BE49-F238E27FC236}">
                <a16:creationId xmlns:a16="http://schemas.microsoft.com/office/drawing/2014/main" id="{1ABB1EF7-92F5-AA49-AA2B-8FDB08C0169E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3" name="正方形/長方形 212">
            <a:extLst>
              <a:ext uri="{FF2B5EF4-FFF2-40B4-BE49-F238E27FC236}">
                <a16:creationId xmlns:a16="http://schemas.microsoft.com/office/drawing/2014/main" id="{630B1C44-3F67-E7D8-B5B5-86ED17E4DFD2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4" name="正方形/長方形 213">
            <a:extLst>
              <a:ext uri="{FF2B5EF4-FFF2-40B4-BE49-F238E27FC236}">
                <a16:creationId xmlns:a16="http://schemas.microsoft.com/office/drawing/2014/main" id="{D0DF1158-728A-862B-CE51-5CC319A930D1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5" name="正方形/長方形 214">
            <a:extLst>
              <a:ext uri="{FF2B5EF4-FFF2-40B4-BE49-F238E27FC236}">
                <a16:creationId xmlns:a16="http://schemas.microsoft.com/office/drawing/2014/main" id="{3C250939-0B71-54EB-36FF-7749567866BE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6" name="正方形/長方形 215">
            <a:extLst>
              <a:ext uri="{FF2B5EF4-FFF2-40B4-BE49-F238E27FC236}">
                <a16:creationId xmlns:a16="http://schemas.microsoft.com/office/drawing/2014/main" id="{07A3B608-EEBC-F318-216F-357DAEC03EFB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7" name="正方形/長方形 216">
            <a:extLst>
              <a:ext uri="{FF2B5EF4-FFF2-40B4-BE49-F238E27FC236}">
                <a16:creationId xmlns:a16="http://schemas.microsoft.com/office/drawing/2014/main" id="{691388A9-3EBA-C405-4D64-D3C49A1E48B0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8" name="正方形/長方形 217">
            <a:extLst>
              <a:ext uri="{FF2B5EF4-FFF2-40B4-BE49-F238E27FC236}">
                <a16:creationId xmlns:a16="http://schemas.microsoft.com/office/drawing/2014/main" id="{71E59953-7AE8-BE78-CCDD-9CC536BF1DBD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9" name="正方形/長方形 218">
            <a:extLst>
              <a:ext uri="{FF2B5EF4-FFF2-40B4-BE49-F238E27FC236}">
                <a16:creationId xmlns:a16="http://schemas.microsoft.com/office/drawing/2014/main" id="{2E55646A-ED91-C795-83F7-02B17B3563EF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0" name="正方形/長方形 219">
            <a:extLst>
              <a:ext uri="{FF2B5EF4-FFF2-40B4-BE49-F238E27FC236}">
                <a16:creationId xmlns:a16="http://schemas.microsoft.com/office/drawing/2014/main" id="{FFA26C39-9377-5E58-E31D-4C1B5D7398B0}"/>
              </a:ext>
            </a:extLst>
          </p:cNvPr>
          <p:cNvSpPr/>
          <p:nvPr/>
        </p:nvSpPr>
        <p:spPr>
          <a:xfrm>
            <a:off x="4912787" y="4408627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0491CD66-F27E-FB94-9CCC-2E3B3047F40F}"/>
              </a:ext>
            </a:extLst>
          </p:cNvPr>
          <p:cNvSpPr txBox="1"/>
          <p:nvPr/>
        </p:nvSpPr>
        <p:spPr>
          <a:xfrm>
            <a:off x="243840" y="243839"/>
            <a:ext cx="5794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じゃんけんでかったら、マスのいろをかえましょう。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2900871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FE2C61E-D76F-00AF-C706-B5F3DD754B92}"/>
              </a:ext>
            </a:extLst>
          </p:cNvPr>
          <p:cNvSpPr txBox="1"/>
          <p:nvPr/>
        </p:nvSpPr>
        <p:spPr>
          <a:xfrm>
            <a:off x="243840" y="121101"/>
            <a:ext cx="5794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じゃんけんでかったら、マスのいろをかえましょう。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7BF5126-6470-E92A-33CE-9E46257A06C5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22DF237-0E1A-6E25-A359-5062E0A5129E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9DD7D20-EC68-A6D3-20B8-9321A119CB2C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15D2763-903F-97BF-2314-DAF7C133216D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DFD676C-0465-39AA-E38E-22C66A95A9C9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04FFA53-5A30-B451-C79C-5D1B2771BD6F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E42EE94-6880-B788-C08E-B8E2BA5B199C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99F84BC-D9B8-2F98-D8C1-A8314BDE9CDF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E0F617A-C9FC-8186-E2D8-8E18366E5023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A23C9AF-5187-82F4-8D0F-A26F2047C977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0839CD37-C596-9907-5C26-B380425C9169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5B4528DC-4AA1-5590-F965-DAC4FFA6D66D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223FA019-B47C-F3CB-721B-3700F2BD1557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A127EBAD-14EF-C499-902A-CDD1ED524C49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3F11CF0-C6DF-5E2E-FD8D-35C5BB5D49A5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8ECF49A5-3BA2-4F22-B096-47DD7DF9CFA7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0D829166-BB06-EBE1-AAF7-E178E7105F7A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FEF757C8-5EB3-3298-756F-C93A053AADB6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18C4D85B-3EC0-3C55-CD91-F3428791AFAA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64D4F398-87E4-7621-CB3F-197AE2CFAC56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3641E37A-6746-55F7-E08F-B0E29A30AA0E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5D222558-0887-F771-BBC4-C5B2DDF56F1D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C6E6ACBB-A856-50B3-1397-332C3B0BE8C8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25A5C0D-44BD-555B-726C-31472E8289D5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0E804AE0-08B0-0983-3D8A-7B609672245A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5EAB0377-220D-4B08-431F-B13B64E8108D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C70B8E60-4A66-230C-BF81-7CDEF12AEDB9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A97E0A76-339D-8F24-83FE-0A30C00B0638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1FA715C-8C85-1331-5D0E-00550BB9615C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6F3B9E4-871B-A913-7D0A-F74F37707463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FB92DD5-1A1C-7F00-B1D9-E298D7E6199F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C48155ED-5B1C-ACA9-CB12-EC4196D64D35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7B779E5-C1FB-446B-EA55-12EA60861818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A8CFB4EF-45E2-7531-E66D-4C4B472EA38A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AA9E624-75EA-D2E1-0B21-A7021E1C9E79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E23506EB-23E9-B9FB-C1A5-F62C23CB3ACD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EEFC19C6-7C6F-C3BA-1D61-AB2E602FD911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E30CEACB-B663-F0FE-3D44-CAE629266CC3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B8DF038E-776B-4879-E961-E70EC6E402C3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3CD43D73-208E-1994-E8C4-900B8C07833D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26F5D6E9-E2CF-8F36-788E-133B64F3D576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36D3F19-6078-AB74-0D08-AC6858467E1E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0BDDE388-B1AC-9452-26C9-A2996C93DD61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1B64BA8C-9293-EBFA-20C0-9AC92F61F34C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065F7186-76FD-2E78-C6A4-B21C8DB11AAE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AC60A3A8-4028-1131-104A-0E3A5E3B3C54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8FE0C96E-1905-B42E-94C4-6FAC37778655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4C143A81-73D1-C3AB-856F-7774E567FC5D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A94F1563-E459-F733-1755-8CC6FDDB5871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5C675CC8-135C-7EA2-F0E0-F7231F797895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5F7523C0-A243-F64C-B3BA-AD5004F73AA9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B7101144-8EA4-6D09-2558-073DA6C6F38B}"/>
              </a:ext>
            </a:extLst>
          </p:cNvPr>
          <p:cNvSpPr/>
          <p:nvPr/>
        </p:nvSpPr>
        <p:spPr>
          <a:xfrm>
            <a:off x="866655" y="617594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483B6B95-12D7-F2B3-6526-2B87AF121B52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AC8A0D48-EE68-B574-7B9C-2F70CF7763FB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F94E3014-9648-7300-4469-41C19ABC8643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2EF0C2A9-11A8-EFCD-972C-B345ED3D8225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083220B7-1F8B-C917-07F6-FC0367F8D508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880B9779-9A1E-54EE-0DBC-E53E4094E545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2CD7FEFA-1141-476E-A51B-4928449C29AE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288C03A5-9AA4-B452-0367-D902E47C6114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正方形/長方形 106">
            <a:extLst>
              <a:ext uri="{FF2B5EF4-FFF2-40B4-BE49-F238E27FC236}">
                <a16:creationId xmlns:a16="http://schemas.microsoft.com/office/drawing/2014/main" id="{7147956B-A715-3920-AB7F-4D5085DE9093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FFAE8E63-7532-951D-AE24-F7B3C1BB42FA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正方形/長方形 108">
            <a:extLst>
              <a:ext uri="{FF2B5EF4-FFF2-40B4-BE49-F238E27FC236}">
                <a16:creationId xmlns:a16="http://schemas.microsoft.com/office/drawing/2014/main" id="{962E3C65-CFD6-1D43-07BE-596C0ABA2480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正方形/長方形 109">
            <a:extLst>
              <a:ext uri="{FF2B5EF4-FFF2-40B4-BE49-F238E27FC236}">
                <a16:creationId xmlns:a16="http://schemas.microsoft.com/office/drawing/2014/main" id="{F2A03BAF-6B7E-25DC-67E8-E846CFEB9D30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正方形/長方形 110">
            <a:extLst>
              <a:ext uri="{FF2B5EF4-FFF2-40B4-BE49-F238E27FC236}">
                <a16:creationId xmlns:a16="http://schemas.microsoft.com/office/drawing/2014/main" id="{1C1831E8-7022-5258-5B87-F6DCE87B8DD9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F7A80C56-FA1F-D977-CE2D-2282FAFA9BE0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正方形/長方形 112">
            <a:extLst>
              <a:ext uri="{FF2B5EF4-FFF2-40B4-BE49-F238E27FC236}">
                <a16:creationId xmlns:a16="http://schemas.microsoft.com/office/drawing/2014/main" id="{4DE2A21C-5446-31ED-D20D-87B75C258FB8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1B63A0C8-E7FC-49B5-5972-88DED79FA8DA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BFDE4887-DC16-C116-DE90-D856B5EE0DAE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370286AD-CF9F-F1C8-99CA-CE65739B7D90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009F473A-089D-E96D-63AE-41FB686E058D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A01E1D2F-E8B9-4294-2671-225CF26D510A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B73E20AB-035A-10F5-A4D0-25EA8489814C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0FCA4607-A8AC-C014-7C4F-801F2BC94DFE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" name="正方形/長方形 120">
            <a:extLst>
              <a:ext uri="{FF2B5EF4-FFF2-40B4-BE49-F238E27FC236}">
                <a16:creationId xmlns:a16="http://schemas.microsoft.com/office/drawing/2014/main" id="{304B5E88-4FB6-B8A7-53F4-18B320CAA67F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正方形/長方形 121">
            <a:extLst>
              <a:ext uri="{FF2B5EF4-FFF2-40B4-BE49-F238E27FC236}">
                <a16:creationId xmlns:a16="http://schemas.microsoft.com/office/drawing/2014/main" id="{6BCCE9CF-0792-B2DE-FCDD-2193919F9C39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1F6180A1-AB7D-1ABA-F62C-9745CC8471D0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B8BC9E59-2394-491A-2DC9-A7DEC76DD0C0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BFB7730A-7D5F-2820-13FE-81DB3D5626EC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98EEEFA7-E62D-3E18-E178-97B721E7220D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B604FDC0-5236-C1AD-6D72-755FD7CE7FC0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66FD8346-82EE-267F-E3CF-E1BEBD9059CC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45C86EB7-8677-FBDD-8AC6-9BC1F594EB03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E51D2CD1-A9AD-CAFA-1461-548049310C95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60D4EFE8-8D73-2048-FB05-0D6666A1866B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A1A74EEE-29CF-CD6C-2903-BEA4F34A5C5F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3A2B66D9-D048-650F-45F3-24CD89FCE937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34070C77-34A3-47AE-73D3-8292610AE962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CEBDDE37-8F22-A961-966D-54F3C1D37AC9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ECEE43B9-5BE2-078C-E327-62141CA280C1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7" name="正方形/長方形 136">
            <a:extLst>
              <a:ext uri="{FF2B5EF4-FFF2-40B4-BE49-F238E27FC236}">
                <a16:creationId xmlns:a16="http://schemas.microsoft.com/office/drawing/2014/main" id="{C7C2CD4E-82A9-7FED-CCC9-24A718FF9D0B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A67CBB52-B82B-7945-3B3D-68B1DB82D346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9" name="正方形/長方形 138">
            <a:extLst>
              <a:ext uri="{FF2B5EF4-FFF2-40B4-BE49-F238E27FC236}">
                <a16:creationId xmlns:a16="http://schemas.microsoft.com/office/drawing/2014/main" id="{7EA07D6A-8BF4-3EF2-FF5C-282880677425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0" name="正方形/長方形 139">
            <a:extLst>
              <a:ext uri="{FF2B5EF4-FFF2-40B4-BE49-F238E27FC236}">
                <a16:creationId xmlns:a16="http://schemas.microsoft.com/office/drawing/2014/main" id="{4E95296A-0348-E3A2-13DE-576F634F6150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B24F209B-E4CE-4045-B271-591BCABC98A8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C21CFC32-EF5A-6ADB-FE23-A7F5727E1CE1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3" name="正方形/長方形 142">
            <a:extLst>
              <a:ext uri="{FF2B5EF4-FFF2-40B4-BE49-F238E27FC236}">
                <a16:creationId xmlns:a16="http://schemas.microsoft.com/office/drawing/2014/main" id="{C590F7FC-7E0A-80AB-F62A-EF7706D4E2D6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437DFA45-9D08-773D-67D3-D9369A5EA823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正方形/長方形 144">
            <a:extLst>
              <a:ext uri="{FF2B5EF4-FFF2-40B4-BE49-F238E27FC236}">
                <a16:creationId xmlns:a16="http://schemas.microsoft.com/office/drawing/2014/main" id="{2753FE41-DA05-6807-1AD3-791D4AA91D4D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2E154ABF-2BD3-B930-74CA-AF948D6BA3D1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E2235A8A-416D-2A3C-EF5D-35A5C54586DE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4BBEA26C-4CCB-18C0-829A-6ACD122EB884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D568B5CA-E494-65B9-3FF0-D29ABA1D226F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id="{10D8BF03-61D6-2254-C098-A149D397D78B}"/>
              </a:ext>
            </a:extLst>
          </p:cNvPr>
          <p:cNvSpPr/>
          <p:nvPr/>
        </p:nvSpPr>
        <p:spPr>
          <a:xfrm>
            <a:off x="1738096" y="611457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1535D51B-E189-3157-0BD5-1CCB8F720FA1}"/>
              </a:ext>
            </a:extLst>
          </p:cNvPr>
          <p:cNvSpPr/>
          <p:nvPr/>
        </p:nvSpPr>
        <p:spPr>
          <a:xfrm>
            <a:off x="3327557" y="3127590"/>
            <a:ext cx="504000" cy="504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093039F1-2C80-2B8F-F306-75EC8696F711}"/>
              </a:ext>
            </a:extLst>
          </p:cNvPr>
          <p:cNvSpPr/>
          <p:nvPr/>
        </p:nvSpPr>
        <p:spPr>
          <a:xfrm>
            <a:off x="5825280" y="4612724"/>
            <a:ext cx="504000" cy="504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888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A7784BB2-0AEC-4DB7-8221-C3FF4EB9DFF1}"/>
</file>

<file path=customXml/itemProps2.xml><?xml version="1.0" encoding="utf-8"?>
<ds:datastoreItem xmlns:ds="http://schemas.openxmlformats.org/officeDocument/2006/customXml" ds:itemID="{3E01A33A-4AEE-48B8-8DBC-72D9E4472AD0}"/>
</file>

<file path=customXml/itemProps3.xml><?xml version="1.0" encoding="utf-8"?>
<ds:datastoreItem xmlns:ds="http://schemas.openxmlformats.org/officeDocument/2006/customXml" ds:itemID="{5CBEE56E-104E-493F-9A9E-78D63B3C3165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59</Words>
  <Application>Microsoft Office PowerPoint</Application>
  <PresentationFormat>画面に合わせる (16:10)</PresentationFormat>
  <Paragraphs>9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2025-12-02T01:18:31Z</dcterms:created>
  <dcterms:modified xsi:type="dcterms:W3CDTF">2025-12-02T01:18:40Z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