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0" r:id="rId1"/>
  </p:sldMasterIdLst>
  <p:notesMasterIdLst>
    <p:notesMasterId r:id="rId4"/>
  </p:notesMasterIdLst>
  <p:sldIdLst>
    <p:sldId id="256" r:id="rId2"/>
    <p:sldId id="266" r:id="rId3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800" userDrawn="1">
          <p15:clr>
            <a:srgbClr val="A4A3A4"/>
          </p15:clr>
        </p15:guide>
        <p15:guide id="2" pos="2880" userDrawn="1">
          <p15:clr>
            <a:srgbClr val="A4A3A4"/>
          </p15:clr>
        </p15:guide>
        <p15:guide id="3" orient="horz" pos="666" userDrawn="1">
          <p15:clr>
            <a:srgbClr val="A4A3A4"/>
          </p15:clr>
        </p15:guide>
        <p15:guide id="4" pos="862" userDrawn="1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00000000-0000-0000-0000-000000000000}" name="作成者" initials="A" userId="Author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8C9121F-AD01-4E20-8497-195A7EBA4ABB}" v="3" dt="2025-12-02T01:17:49.11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92" d="100"/>
          <a:sy n="92" d="100"/>
        </p:scale>
        <p:origin x="64" y="292"/>
      </p:cViewPr>
      <p:guideLst>
        <p:guide orient="horz" pos="1800"/>
        <p:guide pos="2880"/>
        <p:guide orient="horz" pos="666"/>
        <p:guide pos="86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13" Type="http://schemas.openxmlformats.org/officeDocument/2006/relationships/customXml" Target="../customXml/item3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12" Type="http://schemas.openxmlformats.org/officeDocument/2006/relationships/customXml" Target="../customXml/item2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1.xml"/><Relationship Id="rId5" Type="http://schemas.openxmlformats.org/officeDocument/2006/relationships/presProps" Target="presProps.xml"/><Relationship Id="rId10" Type="http://schemas.microsoft.com/office/2018/10/relationships/authors" Target="authors.xml"/><Relationship Id="rId4" Type="http://schemas.openxmlformats.org/officeDocument/2006/relationships/notesMaster" Target="notesMasters/notesMaster1.xml"/><Relationship Id="rId9" Type="http://schemas.microsoft.com/office/2015/10/relationships/revisionInfo" Target="revisionInfo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3C92E29-A8BB-42ED-9EF7-D2D5ACA05D89}" type="datetimeFigureOut">
              <a:rPr kumimoji="1" lang="ja-JP" altLang="en-US" smtClean="0"/>
              <a:t>2025/12/2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960438" y="1143000"/>
            <a:ext cx="49371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8ACDF95-A5FF-4B2B-8F08-BDFFE2690D6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80337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713232" rtl="0" eaLnBrk="1" latinLnBrk="0" hangingPunct="1">
      <a:defRPr kumimoji="1" sz="936" kern="1200">
        <a:solidFill>
          <a:schemeClr val="tx1"/>
        </a:solidFill>
        <a:latin typeface="+mn-lt"/>
        <a:ea typeface="+mn-ea"/>
        <a:cs typeface="+mn-cs"/>
      </a:defRPr>
    </a:lvl1pPr>
    <a:lvl2pPr marL="356616" algn="l" defTabSz="713232" rtl="0" eaLnBrk="1" latinLnBrk="0" hangingPunct="1">
      <a:defRPr kumimoji="1" sz="936" kern="1200">
        <a:solidFill>
          <a:schemeClr val="tx1"/>
        </a:solidFill>
        <a:latin typeface="+mn-lt"/>
        <a:ea typeface="+mn-ea"/>
        <a:cs typeface="+mn-cs"/>
      </a:defRPr>
    </a:lvl2pPr>
    <a:lvl3pPr marL="713232" algn="l" defTabSz="713232" rtl="0" eaLnBrk="1" latinLnBrk="0" hangingPunct="1">
      <a:defRPr kumimoji="1" sz="936" kern="1200">
        <a:solidFill>
          <a:schemeClr val="tx1"/>
        </a:solidFill>
        <a:latin typeface="+mn-lt"/>
        <a:ea typeface="+mn-ea"/>
        <a:cs typeface="+mn-cs"/>
      </a:defRPr>
    </a:lvl3pPr>
    <a:lvl4pPr marL="1069848" algn="l" defTabSz="713232" rtl="0" eaLnBrk="1" latinLnBrk="0" hangingPunct="1">
      <a:defRPr kumimoji="1" sz="936" kern="1200">
        <a:solidFill>
          <a:schemeClr val="tx1"/>
        </a:solidFill>
        <a:latin typeface="+mn-lt"/>
        <a:ea typeface="+mn-ea"/>
        <a:cs typeface="+mn-cs"/>
      </a:defRPr>
    </a:lvl4pPr>
    <a:lvl5pPr marL="1426464" algn="l" defTabSz="713232" rtl="0" eaLnBrk="1" latinLnBrk="0" hangingPunct="1">
      <a:defRPr kumimoji="1" sz="936" kern="1200">
        <a:solidFill>
          <a:schemeClr val="tx1"/>
        </a:solidFill>
        <a:latin typeface="+mn-lt"/>
        <a:ea typeface="+mn-ea"/>
        <a:cs typeface="+mn-cs"/>
      </a:defRPr>
    </a:lvl5pPr>
    <a:lvl6pPr marL="1783080" algn="l" defTabSz="713232" rtl="0" eaLnBrk="1" latinLnBrk="0" hangingPunct="1">
      <a:defRPr kumimoji="1" sz="936" kern="1200">
        <a:solidFill>
          <a:schemeClr val="tx1"/>
        </a:solidFill>
        <a:latin typeface="+mn-lt"/>
        <a:ea typeface="+mn-ea"/>
        <a:cs typeface="+mn-cs"/>
      </a:defRPr>
    </a:lvl6pPr>
    <a:lvl7pPr marL="2139696" algn="l" defTabSz="713232" rtl="0" eaLnBrk="1" latinLnBrk="0" hangingPunct="1">
      <a:defRPr kumimoji="1" sz="936" kern="1200">
        <a:solidFill>
          <a:schemeClr val="tx1"/>
        </a:solidFill>
        <a:latin typeface="+mn-lt"/>
        <a:ea typeface="+mn-ea"/>
        <a:cs typeface="+mn-cs"/>
      </a:defRPr>
    </a:lvl7pPr>
    <a:lvl8pPr marL="2496312" algn="l" defTabSz="713232" rtl="0" eaLnBrk="1" latinLnBrk="0" hangingPunct="1">
      <a:defRPr kumimoji="1" sz="936" kern="1200">
        <a:solidFill>
          <a:schemeClr val="tx1"/>
        </a:solidFill>
        <a:latin typeface="+mn-lt"/>
        <a:ea typeface="+mn-ea"/>
        <a:cs typeface="+mn-cs"/>
      </a:defRPr>
    </a:lvl8pPr>
    <a:lvl9pPr marL="2852928" algn="l" defTabSz="713232" rtl="0" eaLnBrk="1" latinLnBrk="0" hangingPunct="1">
      <a:defRPr kumimoji="1" sz="936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71323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/>
              <a:t>青、赤の色板は、</a:t>
            </a:r>
            <a:r>
              <a:rPr kumimoji="1" lang="en-US" altLang="ja-JP"/>
              <a:t>27</a:t>
            </a:r>
            <a:r>
              <a:rPr kumimoji="1" lang="ja-JP" altLang="en-US"/>
              <a:t>枚ずつ重ねてあります。</a:t>
            </a:r>
          </a:p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8ACDF95-A5FF-4B2B-8F08-BDFFE2690D60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6655440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/>
              <a:t>青、赤の色板は、</a:t>
            </a:r>
            <a:r>
              <a:rPr kumimoji="1" lang="en-US" altLang="ja-JP"/>
              <a:t>42</a:t>
            </a:r>
            <a:r>
              <a:rPr kumimoji="1" lang="ja-JP" altLang="en-US"/>
              <a:t>枚ずつ重ねてあります。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8ACDF95-A5FF-4B2B-8F08-BDFFE2690D60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627990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935302"/>
            <a:ext cx="6858000" cy="19896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001698"/>
            <a:ext cx="6858000" cy="137980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FCE3AD-13F6-459E-B311-74741B827382}" type="datetimeFigureOut">
              <a:rPr kumimoji="1" lang="ja-JP" altLang="en-US" smtClean="0"/>
              <a:t>2025/12/2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768D4-B679-4D9A-9C41-F3B19ECC796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5654739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80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FCE3AD-13F6-459E-B311-74741B827382}" type="datetimeFigureOut">
              <a:rPr kumimoji="1" lang="ja-JP" altLang="en-US" smtClean="0"/>
              <a:t>2025/12/2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768D4-B679-4D9A-9C41-F3B19ECC796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490915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04271"/>
            <a:ext cx="1971675" cy="484319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04271"/>
            <a:ext cx="5800725" cy="484319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FCE3AD-13F6-459E-B311-74741B827382}" type="datetimeFigureOut">
              <a:rPr kumimoji="1" lang="ja-JP" altLang="en-US" smtClean="0"/>
              <a:t>2025/12/2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768D4-B679-4D9A-9C41-F3B19ECC796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165325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FCE3AD-13F6-459E-B311-74741B827382}" type="datetimeFigureOut">
              <a:rPr kumimoji="1" lang="ja-JP" altLang="en-US" smtClean="0"/>
              <a:t>2025/12/2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768D4-B679-4D9A-9C41-F3B19ECC796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143648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424782"/>
            <a:ext cx="7886700" cy="2377281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824553"/>
            <a:ext cx="7886700" cy="1250156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FCE3AD-13F6-459E-B311-74741B827382}" type="datetimeFigureOut">
              <a:rPr kumimoji="1" lang="ja-JP" altLang="en-US" smtClean="0"/>
              <a:t>2025/12/2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768D4-B679-4D9A-9C41-F3B19ECC796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91068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521354"/>
            <a:ext cx="3886200" cy="362611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521354"/>
            <a:ext cx="3886200" cy="362611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FCE3AD-13F6-459E-B311-74741B827382}" type="datetimeFigureOut">
              <a:rPr kumimoji="1" lang="ja-JP" altLang="en-US" smtClean="0"/>
              <a:t>2025/12/2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768D4-B679-4D9A-9C41-F3B19ECC796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762332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04271"/>
            <a:ext cx="7886700" cy="1104636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400969"/>
            <a:ext cx="3868340" cy="686593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087563"/>
            <a:ext cx="3868340" cy="307049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400969"/>
            <a:ext cx="3887391" cy="686593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087563"/>
            <a:ext cx="3887391" cy="307049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FCE3AD-13F6-459E-B311-74741B827382}" type="datetimeFigureOut">
              <a:rPr kumimoji="1" lang="ja-JP" altLang="en-US" smtClean="0"/>
              <a:t>2025/12/2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768D4-B679-4D9A-9C41-F3B19ECC796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835262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FCE3AD-13F6-459E-B311-74741B827382}" type="datetimeFigureOut">
              <a:rPr kumimoji="1" lang="ja-JP" altLang="en-US" smtClean="0"/>
              <a:t>2025/12/2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768D4-B679-4D9A-9C41-F3B19ECC796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401569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FCE3AD-13F6-459E-B311-74741B827382}" type="datetimeFigureOut">
              <a:rPr kumimoji="1" lang="ja-JP" altLang="en-US" smtClean="0"/>
              <a:t>2025/12/2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768D4-B679-4D9A-9C41-F3B19ECC796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536876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81000"/>
            <a:ext cx="2949178" cy="13335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822855"/>
            <a:ext cx="4629150" cy="4061354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714500"/>
            <a:ext cx="2949178" cy="3176323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FCE3AD-13F6-459E-B311-74741B827382}" type="datetimeFigureOut">
              <a:rPr kumimoji="1" lang="ja-JP" altLang="en-US" smtClean="0"/>
              <a:t>2025/12/2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768D4-B679-4D9A-9C41-F3B19ECC796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134841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81000"/>
            <a:ext cx="2949178" cy="13335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822855"/>
            <a:ext cx="4629150" cy="4061354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714500"/>
            <a:ext cx="2949178" cy="3176323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FCE3AD-13F6-459E-B311-74741B827382}" type="datetimeFigureOut">
              <a:rPr kumimoji="1" lang="ja-JP" altLang="en-US" smtClean="0"/>
              <a:t>2025/12/2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768D4-B679-4D9A-9C41-F3B19ECC796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369782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04271"/>
            <a:ext cx="7886700" cy="11046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521354"/>
            <a:ext cx="7886700" cy="36261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5296959"/>
            <a:ext cx="20574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FCE3AD-13F6-459E-B311-74741B827382}" type="datetimeFigureOut">
              <a:rPr kumimoji="1" lang="ja-JP" altLang="en-US" smtClean="0"/>
              <a:t>2025/12/2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5296959"/>
            <a:ext cx="30861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5296959"/>
            <a:ext cx="20574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0768D4-B679-4D9A-9C41-F3B19ECC796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646937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1800" userDrawn="1">
          <p15:clr>
            <a:srgbClr val="F26B43"/>
          </p15:clr>
        </p15:guide>
        <p15:guide id="2" pos="288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正方形/長方形 143">
            <a:extLst>
              <a:ext uri="{FF2B5EF4-FFF2-40B4-BE49-F238E27FC236}">
                <a16:creationId xmlns:a16="http://schemas.microsoft.com/office/drawing/2014/main" id="{976FFE80-C8C2-EE05-B8D2-695A3140476D}"/>
              </a:ext>
            </a:extLst>
          </p:cNvPr>
          <p:cNvSpPr/>
          <p:nvPr/>
        </p:nvSpPr>
        <p:spPr>
          <a:xfrm>
            <a:off x="3692005" y="4539520"/>
            <a:ext cx="612000" cy="612000"/>
          </a:xfrm>
          <a:prstGeom prst="rect">
            <a:avLst/>
          </a:prstGeom>
          <a:solidFill>
            <a:srgbClr val="00B0F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5" name="正方形/長方形 144">
            <a:extLst>
              <a:ext uri="{FF2B5EF4-FFF2-40B4-BE49-F238E27FC236}">
                <a16:creationId xmlns:a16="http://schemas.microsoft.com/office/drawing/2014/main" id="{108DDBED-53F7-269C-C8AB-D7273570952F}"/>
              </a:ext>
            </a:extLst>
          </p:cNvPr>
          <p:cNvSpPr/>
          <p:nvPr/>
        </p:nvSpPr>
        <p:spPr>
          <a:xfrm>
            <a:off x="3692005" y="4539520"/>
            <a:ext cx="612000" cy="612000"/>
          </a:xfrm>
          <a:prstGeom prst="rect">
            <a:avLst/>
          </a:prstGeom>
          <a:solidFill>
            <a:srgbClr val="00B0F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6" name="正方形/長方形 145">
            <a:extLst>
              <a:ext uri="{FF2B5EF4-FFF2-40B4-BE49-F238E27FC236}">
                <a16:creationId xmlns:a16="http://schemas.microsoft.com/office/drawing/2014/main" id="{7F2004C4-41F5-2A3F-C994-E827911209A6}"/>
              </a:ext>
            </a:extLst>
          </p:cNvPr>
          <p:cNvSpPr/>
          <p:nvPr/>
        </p:nvSpPr>
        <p:spPr>
          <a:xfrm>
            <a:off x="3692005" y="4539520"/>
            <a:ext cx="612000" cy="612000"/>
          </a:xfrm>
          <a:prstGeom prst="rect">
            <a:avLst/>
          </a:prstGeom>
          <a:solidFill>
            <a:srgbClr val="00B0F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7" name="正方形/長方形 146">
            <a:extLst>
              <a:ext uri="{FF2B5EF4-FFF2-40B4-BE49-F238E27FC236}">
                <a16:creationId xmlns:a16="http://schemas.microsoft.com/office/drawing/2014/main" id="{FA9DB4CE-7E37-1B54-8E10-B591D4FE4754}"/>
              </a:ext>
            </a:extLst>
          </p:cNvPr>
          <p:cNvSpPr/>
          <p:nvPr/>
        </p:nvSpPr>
        <p:spPr>
          <a:xfrm>
            <a:off x="3692005" y="4539520"/>
            <a:ext cx="612000" cy="612000"/>
          </a:xfrm>
          <a:prstGeom prst="rect">
            <a:avLst/>
          </a:prstGeom>
          <a:solidFill>
            <a:srgbClr val="00B0F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8" name="正方形/長方形 147">
            <a:extLst>
              <a:ext uri="{FF2B5EF4-FFF2-40B4-BE49-F238E27FC236}">
                <a16:creationId xmlns:a16="http://schemas.microsoft.com/office/drawing/2014/main" id="{295C775F-47F2-1790-3DFD-2520EEA9A731}"/>
              </a:ext>
            </a:extLst>
          </p:cNvPr>
          <p:cNvSpPr/>
          <p:nvPr/>
        </p:nvSpPr>
        <p:spPr>
          <a:xfrm>
            <a:off x="3692005" y="4539520"/>
            <a:ext cx="612000" cy="612000"/>
          </a:xfrm>
          <a:prstGeom prst="rect">
            <a:avLst/>
          </a:prstGeom>
          <a:solidFill>
            <a:srgbClr val="00B0F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9" name="正方形/長方形 148">
            <a:extLst>
              <a:ext uri="{FF2B5EF4-FFF2-40B4-BE49-F238E27FC236}">
                <a16:creationId xmlns:a16="http://schemas.microsoft.com/office/drawing/2014/main" id="{C57EC46A-C8E7-0BF0-040B-3BC3CF108D1F}"/>
              </a:ext>
            </a:extLst>
          </p:cNvPr>
          <p:cNvSpPr/>
          <p:nvPr/>
        </p:nvSpPr>
        <p:spPr>
          <a:xfrm>
            <a:off x="3692005" y="4539520"/>
            <a:ext cx="612000" cy="612000"/>
          </a:xfrm>
          <a:prstGeom prst="rect">
            <a:avLst/>
          </a:prstGeom>
          <a:solidFill>
            <a:srgbClr val="00B0F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0" name="正方形/長方形 149">
            <a:extLst>
              <a:ext uri="{FF2B5EF4-FFF2-40B4-BE49-F238E27FC236}">
                <a16:creationId xmlns:a16="http://schemas.microsoft.com/office/drawing/2014/main" id="{427AC236-181A-F8FE-D249-C2715926B741}"/>
              </a:ext>
            </a:extLst>
          </p:cNvPr>
          <p:cNvSpPr/>
          <p:nvPr/>
        </p:nvSpPr>
        <p:spPr>
          <a:xfrm>
            <a:off x="3692005" y="4539520"/>
            <a:ext cx="612000" cy="612000"/>
          </a:xfrm>
          <a:prstGeom prst="rect">
            <a:avLst/>
          </a:prstGeom>
          <a:solidFill>
            <a:srgbClr val="00B0F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1" name="正方形/長方形 150">
            <a:extLst>
              <a:ext uri="{FF2B5EF4-FFF2-40B4-BE49-F238E27FC236}">
                <a16:creationId xmlns:a16="http://schemas.microsoft.com/office/drawing/2014/main" id="{EF1F0488-F472-5E34-DA9A-96C9C9045FD9}"/>
              </a:ext>
            </a:extLst>
          </p:cNvPr>
          <p:cNvSpPr/>
          <p:nvPr/>
        </p:nvSpPr>
        <p:spPr>
          <a:xfrm>
            <a:off x="3692005" y="4539520"/>
            <a:ext cx="612000" cy="612000"/>
          </a:xfrm>
          <a:prstGeom prst="rect">
            <a:avLst/>
          </a:prstGeom>
          <a:solidFill>
            <a:srgbClr val="00B0F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2" name="正方形/長方形 151">
            <a:extLst>
              <a:ext uri="{FF2B5EF4-FFF2-40B4-BE49-F238E27FC236}">
                <a16:creationId xmlns:a16="http://schemas.microsoft.com/office/drawing/2014/main" id="{6EAD26A1-85B5-8E03-B74A-3EF48BE85774}"/>
              </a:ext>
            </a:extLst>
          </p:cNvPr>
          <p:cNvSpPr/>
          <p:nvPr/>
        </p:nvSpPr>
        <p:spPr>
          <a:xfrm>
            <a:off x="3692005" y="4539520"/>
            <a:ext cx="612000" cy="612000"/>
          </a:xfrm>
          <a:prstGeom prst="rect">
            <a:avLst/>
          </a:prstGeom>
          <a:solidFill>
            <a:srgbClr val="00B0F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3" name="正方形/長方形 152">
            <a:extLst>
              <a:ext uri="{FF2B5EF4-FFF2-40B4-BE49-F238E27FC236}">
                <a16:creationId xmlns:a16="http://schemas.microsoft.com/office/drawing/2014/main" id="{D9037E21-21BA-0F03-1569-A26B82CFA014}"/>
              </a:ext>
            </a:extLst>
          </p:cNvPr>
          <p:cNvSpPr/>
          <p:nvPr/>
        </p:nvSpPr>
        <p:spPr>
          <a:xfrm>
            <a:off x="3692005" y="4539520"/>
            <a:ext cx="612000" cy="612000"/>
          </a:xfrm>
          <a:prstGeom prst="rect">
            <a:avLst/>
          </a:prstGeom>
          <a:solidFill>
            <a:srgbClr val="00B0F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4" name="正方形/長方形 153">
            <a:extLst>
              <a:ext uri="{FF2B5EF4-FFF2-40B4-BE49-F238E27FC236}">
                <a16:creationId xmlns:a16="http://schemas.microsoft.com/office/drawing/2014/main" id="{4EF23B74-0BF7-169B-D0E2-9063937D2B98}"/>
              </a:ext>
            </a:extLst>
          </p:cNvPr>
          <p:cNvSpPr/>
          <p:nvPr/>
        </p:nvSpPr>
        <p:spPr>
          <a:xfrm>
            <a:off x="3692005" y="4539520"/>
            <a:ext cx="612000" cy="612000"/>
          </a:xfrm>
          <a:prstGeom prst="rect">
            <a:avLst/>
          </a:prstGeom>
          <a:solidFill>
            <a:srgbClr val="00B0F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5" name="正方形/長方形 154">
            <a:extLst>
              <a:ext uri="{FF2B5EF4-FFF2-40B4-BE49-F238E27FC236}">
                <a16:creationId xmlns:a16="http://schemas.microsoft.com/office/drawing/2014/main" id="{A7BD832F-9F83-A9F8-86E8-4A7B53EC66E4}"/>
              </a:ext>
            </a:extLst>
          </p:cNvPr>
          <p:cNvSpPr/>
          <p:nvPr/>
        </p:nvSpPr>
        <p:spPr>
          <a:xfrm>
            <a:off x="3692005" y="4539520"/>
            <a:ext cx="612000" cy="612000"/>
          </a:xfrm>
          <a:prstGeom prst="rect">
            <a:avLst/>
          </a:prstGeom>
          <a:solidFill>
            <a:srgbClr val="00B0F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4" name="正方形/長方形 183">
            <a:extLst>
              <a:ext uri="{FF2B5EF4-FFF2-40B4-BE49-F238E27FC236}">
                <a16:creationId xmlns:a16="http://schemas.microsoft.com/office/drawing/2014/main" id="{B77CFF42-6FDF-7287-7056-A536F02EC17C}"/>
              </a:ext>
            </a:extLst>
          </p:cNvPr>
          <p:cNvSpPr/>
          <p:nvPr/>
        </p:nvSpPr>
        <p:spPr>
          <a:xfrm>
            <a:off x="3692005" y="4539520"/>
            <a:ext cx="612000" cy="612000"/>
          </a:xfrm>
          <a:prstGeom prst="rect">
            <a:avLst/>
          </a:prstGeom>
          <a:solidFill>
            <a:srgbClr val="00B0F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5" name="正方形/長方形 184">
            <a:extLst>
              <a:ext uri="{FF2B5EF4-FFF2-40B4-BE49-F238E27FC236}">
                <a16:creationId xmlns:a16="http://schemas.microsoft.com/office/drawing/2014/main" id="{8D9285BC-33A0-C556-B9FC-AB4DC5C3F4D7}"/>
              </a:ext>
            </a:extLst>
          </p:cNvPr>
          <p:cNvSpPr/>
          <p:nvPr/>
        </p:nvSpPr>
        <p:spPr>
          <a:xfrm>
            <a:off x="3692005" y="4539520"/>
            <a:ext cx="612000" cy="612000"/>
          </a:xfrm>
          <a:prstGeom prst="rect">
            <a:avLst/>
          </a:prstGeom>
          <a:solidFill>
            <a:srgbClr val="00B0F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6" name="正方形/長方形 185">
            <a:extLst>
              <a:ext uri="{FF2B5EF4-FFF2-40B4-BE49-F238E27FC236}">
                <a16:creationId xmlns:a16="http://schemas.microsoft.com/office/drawing/2014/main" id="{A18A2A40-CC5D-CB35-FA4A-C35D3813B8C3}"/>
              </a:ext>
            </a:extLst>
          </p:cNvPr>
          <p:cNvSpPr/>
          <p:nvPr/>
        </p:nvSpPr>
        <p:spPr>
          <a:xfrm>
            <a:off x="3692005" y="4539520"/>
            <a:ext cx="612000" cy="612000"/>
          </a:xfrm>
          <a:prstGeom prst="rect">
            <a:avLst/>
          </a:prstGeom>
          <a:solidFill>
            <a:srgbClr val="00B0F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7" name="正方形/長方形 186">
            <a:extLst>
              <a:ext uri="{FF2B5EF4-FFF2-40B4-BE49-F238E27FC236}">
                <a16:creationId xmlns:a16="http://schemas.microsoft.com/office/drawing/2014/main" id="{882E4113-CA32-17D9-006A-FEEC6A417624}"/>
              </a:ext>
            </a:extLst>
          </p:cNvPr>
          <p:cNvSpPr/>
          <p:nvPr/>
        </p:nvSpPr>
        <p:spPr>
          <a:xfrm>
            <a:off x="3692005" y="4539520"/>
            <a:ext cx="612000" cy="612000"/>
          </a:xfrm>
          <a:prstGeom prst="rect">
            <a:avLst/>
          </a:prstGeom>
          <a:solidFill>
            <a:srgbClr val="00B0F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8" name="正方形/長方形 187">
            <a:extLst>
              <a:ext uri="{FF2B5EF4-FFF2-40B4-BE49-F238E27FC236}">
                <a16:creationId xmlns:a16="http://schemas.microsoft.com/office/drawing/2014/main" id="{0E40D5E7-7B27-4474-EBA5-A85EEF130924}"/>
              </a:ext>
            </a:extLst>
          </p:cNvPr>
          <p:cNvSpPr/>
          <p:nvPr/>
        </p:nvSpPr>
        <p:spPr>
          <a:xfrm>
            <a:off x="3692005" y="4539520"/>
            <a:ext cx="612000" cy="612000"/>
          </a:xfrm>
          <a:prstGeom prst="rect">
            <a:avLst/>
          </a:prstGeom>
          <a:solidFill>
            <a:srgbClr val="00B0F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9" name="正方形/長方形 188">
            <a:extLst>
              <a:ext uri="{FF2B5EF4-FFF2-40B4-BE49-F238E27FC236}">
                <a16:creationId xmlns:a16="http://schemas.microsoft.com/office/drawing/2014/main" id="{40B6B65E-4EFB-0C7D-E67B-066E1621BB6D}"/>
              </a:ext>
            </a:extLst>
          </p:cNvPr>
          <p:cNvSpPr/>
          <p:nvPr/>
        </p:nvSpPr>
        <p:spPr>
          <a:xfrm>
            <a:off x="3692005" y="4539520"/>
            <a:ext cx="612000" cy="612000"/>
          </a:xfrm>
          <a:prstGeom prst="rect">
            <a:avLst/>
          </a:prstGeom>
          <a:solidFill>
            <a:srgbClr val="00B0F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0" name="正方形/長方形 189">
            <a:extLst>
              <a:ext uri="{FF2B5EF4-FFF2-40B4-BE49-F238E27FC236}">
                <a16:creationId xmlns:a16="http://schemas.microsoft.com/office/drawing/2014/main" id="{9F48E8CA-29A7-677F-D718-531E242D6F29}"/>
              </a:ext>
            </a:extLst>
          </p:cNvPr>
          <p:cNvSpPr/>
          <p:nvPr/>
        </p:nvSpPr>
        <p:spPr>
          <a:xfrm>
            <a:off x="3692005" y="4539520"/>
            <a:ext cx="612000" cy="612000"/>
          </a:xfrm>
          <a:prstGeom prst="rect">
            <a:avLst/>
          </a:prstGeom>
          <a:solidFill>
            <a:srgbClr val="00B0F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1" name="正方形/長方形 190">
            <a:extLst>
              <a:ext uri="{FF2B5EF4-FFF2-40B4-BE49-F238E27FC236}">
                <a16:creationId xmlns:a16="http://schemas.microsoft.com/office/drawing/2014/main" id="{FDA35A1D-72A3-DEDB-880C-22609CC4A116}"/>
              </a:ext>
            </a:extLst>
          </p:cNvPr>
          <p:cNvSpPr/>
          <p:nvPr/>
        </p:nvSpPr>
        <p:spPr>
          <a:xfrm>
            <a:off x="3692005" y="4539520"/>
            <a:ext cx="612000" cy="612000"/>
          </a:xfrm>
          <a:prstGeom prst="rect">
            <a:avLst/>
          </a:prstGeom>
          <a:solidFill>
            <a:srgbClr val="00B0F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2" name="正方形/長方形 191">
            <a:extLst>
              <a:ext uri="{FF2B5EF4-FFF2-40B4-BE49-F238E27FC236}">
                <a16:creationId xmlns:a16="http://schemas.microsoft.com/office/drawing/2014/main" id="{1B6B3B4C-54EA-AAAE-26D8-BC604A6C76FA}"/>
              </a:ext>
            </a:extLst>
          </p:cNvPr>
          <p:cNvSpPr/>
          <p:nvPr/>
        </p:nvSpPr>
        <p:spPr>
          <a:xfrm>
            <a:off x="3692005" y="4539520"/>
            <a:ext cx="612000" cy="612000"/>
          </a:xfrm>
          <a:prstGeom prst="rect">
            <a:avLst/>
          </a:prstGeom>
          <a:solidFill>
            <a:srgbClr val="00B0F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3" name="正方形/長方形 192">
            <a:extLst>
              <a:ext uri="{FF2B5EF4-FFF2-40B4-BE49-F238E27FC236}">
                <a16:creationId xmlns:a16="http://schemas.microsoft.com/office/drawing/2014/main" id="{83BCB35E-BE2F-A3D1-F440-7CB44067E11A}"/>
              </a:ext>
            </a:extLst>
          </p:cNvPr>
          <p:cNvSpPr/>
          <p:nvPr/>
        </p:nvSpPr>
        <p:spPr>
          <a:xfrm>
            <a:off x="3692005" y="4539520"/>
            <a:ext cx="612000" cy="612000"/>
          </a:xfrm>
          <a:prstGeom prst="rect">
            <a:avLst/>
          </a:prstGeom>
          <a:solidFill>
            <a:srgbClr val="00B0F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4" name="正方形/長方形 193">
            <a:extLst>
              <a:ext uri="{FF2B5EF4-FFF2-40B4-BE49-F238E27FC236}">
                <a16:creationId xmlns:a16="http://schemas.microsoft.com/office/drawing/2014/main" id="{498EB3EF-6BC3-38FB-8967-74BD36AAF4EC}"/>
              </a:ext>
            </a:extLst>
          </p:cNvPr>
          <p:cNvSpPr/>
          <p:nvPr/>
        </p:nvSpPr>
        <p:spPr>
          <a:xfrm>
            <a:off x="3692005" y="4539520"/>
            <a:ext cx="612000" cy="612000"/>
          </a:xfrm>
          <a:prstGeom prst="rect">
            <a:avLst/>
          </a:prstGeom>
          <a:solidFill>
            <a:srgbClr val="00B0F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5" name="正方形/長方形 194">
            <a:extLst>
              <a:ext uri="{FF2B5EF4-FFF2-40B4-BE49-F238E27FC236}">
                <a16:creationId xmlns:a16="http://schemas.microsoft.com/office/drawing/2014/main" id="{25680ADA-1230-8FBD-A924-D90CF212344E}"/>
              </a:ext>
            </a:extLst>
          </p:cNvPr>
          <p:cNvSpPr/>
          <p:nvPr/>
        </p:nvSpPr>
        <p:spPr>
          <a:xfrm>
            <a:off x="3692005" y="4539520"/>
            <a:ext cx="612000" cy="612000"/>
          </a:xfrm>
          <a:prstGeom prst="rect">
            <a:avLst/>
          </a:prstGeom>
          <a:solidFill>
            <a:srgbClr val="00B0F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6" name="正方形/長方形 195">
            <a:extLst>
              <a:ext uri="{FF2B5EF4-FFF2-40B4-BE49-F238E27FC236}">
                <a16:creationId xmlns:a16="http://schemas.microsoft.com/office/drawing/2014/main" id="{424B65A8-2F7C-9A48-838B-3DE905B2BC13}"/>
              </a:ext>
            </a:extLst>
          </p:cNvPr>
          <p:cNvSpPr/>
          <p:nvPr/>
        </p:nvSpPr>
        <p:spPr>
          <a:xfrm>
            <a:off x="3692005" y="4539520"/>
            <a:ext cx="612000" cy="612000"/>
          </a:xfrm>
          <a:prstGeom prst="rect">
            <a:avLst/>
          </a:prstGeom>
          <a:solidFill>
            <a:srgbClr val="00B0F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7" name="正方形/長方形 196">
            <a:extLst>
              <a:ext uri="{FF2B5EF4-FFF2-40B4-BE49-F238E27FC236}">
                <a16:creationId xmlns:a16="http://schemas.microsoft.com/office/drawing/2014/main" id="{573052DF-9F51-1439-8AB8-4D8AC464770D}"/>
              </a:ext>
            </a:extLst>
          </p:cNvPr>
          <p:cNvSpPr/>
          <p:nvPr/>
        </p:nvSpPr>
        <p:spPr>
          <a:xfrm>
            <a:off x="3692005" y="4539520"/>
            <a:ext cx="612000" cy="612000"/>
          </a:xfrm>
          <a:prstGeom prst="rect">
            <a:avLst/>
          </a:prstGeom>
          <a:solidFill>
            <a:srgbClr val="00B0F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8" name="正方形/長方形 197">
            <a:extLst>
              <a:ext uri="{FF2B5EF4-FFF2-40B4-BE49-F238E27FC236}">
                <a16:creationId xmlns:a16="http://schemas.microsoft.com/office/drawing/2014/main" id="{AE2DACF5-46FD-AB2B-BC36-D557C1906F5E}"/>
              </a:ext>
            </a:extLst>
          </p:cNvPr>
          <p:cNvSpPr/>
          <p:nvPr/>
        </p:nvSpPr>
        <p:spPr>
          <a:xfrm>
            <a:off x="3692005" y="4539520"/>
            <a:ext cx="612000" cy="612000"/>
          </a:xfrm>
          <a:prstGeom prst="rect">
            <a:avLst/>
          </a:prstGeom>
          <a:solidFill>
            <a:srgbClr val="00B0F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9" name="正方形/長方形 198">
            <a:extLst>
              <a:ext uri="{FF2B5EF4-FFF2-40B4-BE49-F238E27FC236}">
                <a16:creationId xmlns:a16="http://schemas.microsoft.com/office/drawing/2014/main" id="{2D76BA6E-5955-61A6-C05F-2190CB689131}"/>
              </a:ext>
            </a:extLst>
          </p:cNvPr>
          <p:cNvSpPr/>
          <p:nvPr/>
        </p:nvSpPr>
        <p:spPr>
          <a:xfrm>
            <a:off x="4821197" y="4533383"/>
            <a:ext cx="612000" cy="612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0" name="正方形/長方形 199">
            <a:extLst>
              <a:ext uri="{FF2B5EF4-FFF2-40B4-BE49-F238E27FC236}">
                <a16:creationId xmlns:a16="http://schemas.microsoft.com/office/drawing/2014/main" id="{F81114DA-418E-E47F-C70A-27E44D8D95CA}"/>
              </a:ext>
            </a:extLst>
          </p:cNvPr>
          <p:cNvSpPr/>
          <p:nvPr/>
        </p:nvSpPr>
        <p:spPr>
          <a:xfrm>
            <a:off x="4821197" y="4533383"/>
            <a:ext cx="612000" cy="612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1" name="正方形/長方形 200">
            <a:extLst>
              <a:ext uri="{FF2B5EF4-FFF2-40B4-BE49-F238E27FC236}">
                <a16:creationId xmlns:a16="http://schemas.microsoft.com/office/drawing/2014/main" id="{319EF75A-C62D-F7A1-D8F4-6F683C689EA7}"/>
              </a:ext>
            </a:extLst>
          </p:cNvPr>
          <p:cNvSpPr/>
          <p:nvPr/>
        </p:nvSpPr>
        <p:spPr>
          <a:xfrm>
            <a:off x="4821197" y="4533383"/>
            <a:ext cx="612000" cy="612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2" name="正方形/長方形 201">
            <a:extLst>
              <a:ext uri="{FF2B5EF4-FFF2-40B4-BE49-F238E27FC236}">
                <a16:creationId xmlns:a16="http://schemas.microsoft.com/office/drawing/2014/main" id="{57EA7161-D960-2496-E3B7-558C7907F03E}"/>
              </a:ext>
            </a:extLst>
          </p:cNvPr>
          <p:cNvSpPr/>
          <p:nvPr/>
        </p:nvSpPr>
        <p:spPr>
          <a:xfrm>
            <a:off x="4821197" y="4533383"/>
            <a:ext cx="612000" cy="612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3" name="正方形/長方形 202">
            <a:extLst>
              <a:ext uri="{FF2B5EF4-FFF2-40B4-BE49-F238E27FC236}">
                <a16:creationId xmlns:a16="http://schemas.microsoft.com/office/drawing/2014/main" id="{AC969A51-9998-5E85-3E1A-6574F3342289}"/>
              </a:ext>
            </a:extLst>
          </p:cNvPr>
          <p:cNvSpPr/>
          <p:nvPr/>
        </p:nvSpPr>
        <p:spPr>
          <a:xfrm>
            <a:off x="4821197" y="4533383"/>
            <a:ext cx="612000" cy="612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4" name="正方形/長方形 203">
            <a:extLst>
              <a:ext uri="{FF2B5EF4-FFF2-40B4-BE49-F238E27FC236}">
                <a16:creationId xmlns:a16="http://schemas.microsoft.com/office/drawing/2014/main" id="{3E968F21-7006-AA31-0A11-E3865F82BFBC}"/>
              </a:ext>
            </a:extLst>
          </p:cNvPr>
          <p:cNvSpPr/>
          <p:nvPr/>
        </p:nvSpPr>
        <p:spPr>
          <a:xfrm>
            <a:off x="4821197" y="4533383"/>
            <a:ext cx="612000" cy="612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5" name="正方形/長方形 204">
            <a:extLst>
              <a:ext uri="{FF2B5EF4-FFF2-40B4-BE49-F238E27FC236}">
                <a16:creationId xmlns:a16="http://schemas.microsoft.com/office/drawing/2014/main" id="{8B05A1B5-C63D-5F26-804F-417A2785F3FC}"/>
              </a:ext>
            </a:extLst>
          </p:cNvPr>
          <p:cNvSpPr/>
          <p:nvPr/>
        </p:nvSpPr>
        <p:spPr>
          <a:xfrm>
            <a:off x="4821197" y="4533383"/>
            <a:ext cx="612000" cy="612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6" name="正方形/長方形 205">
            <a:extLst>
              <a:ext uri="{FF2B5EF4-FFF2-40B4-BE49-F238E27FC236}">
                <a16:creationId xmlns:a16="http://schemas.microsoft.com/office/drawing/2014/main" id="{700BA684-9D1A-9D34-EC78-B30E31C76C9E}"/>
              </a:ext>
            </a:extLst>
          </p:cNvPr>
          <p:cNvSpPr/>
          <p:nvPr/>
        </p:nvSpPr>
        <p:spPr>
          <a:xfrm>
            <a:off x="4821197" y="4533383"/>
            <a:ext cx="612000" cy="612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7" name="正方形/長方形 206">
            <a:extLst>
              <a:ext uri="{FF2B5EF4-FFF2-40B4-BE49-F238E27FC236}">
                <a16:creationId xmlns:a16="http://schemas.microsoft.com/office/drawing/2014/main" id="{C5F2F7A8-F76E-3FE7-7EC7-A5BA5EA30396}"/>
              </a:ext>
            </a:extLst>
          </p:cNvPr>
          <p:cNvSpPr/>
          <p:nvPr/>
        </p:nvSpPr>
        <p:spPr>
          <a:xfrm>
            <a:off x="4821197" y="4533383"/>
            <a:ext cx="612000" cy="612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8" name="正方形/長方形 207">
            <a:extLst>
              <a:ext uri="{FF2B5EF4-FFF2-40B4-BE49-F238E27FC236}">
                <a16:creationId xmlns:a16="http://schemas.microsoft.com/office/drawing/2014/main" id="{F5062E48-0E19-3F88-CE61-5883EDBDFADF}"/>
              </a:ext>
            </a:extLst>
          </p:cNvPr>
          <p:cNvSpPr/>
          <p:nvPr/>
        </p:nvSpPr>
        <p:spPr>
          <a:xfrm>
            <a:off x="4821197" y="4533383"/>
            <a:ext cx="612000" cy="612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9" name="正方形/長方形 208">
            <a:extLst>
              <a:ext uri="{FF2B5EF4-FFF2-40B4-BE49-F238E27FC236}">
                <a16:creationId xmlns:a16="http://schemas.microsoft.com/office/drawing/2014/main" id="{0D9DD6BE-6633-3658-B847-CE73C86506D9}"/>
              </a:ext>
            </a:extLst>
          </p:cNvPr>
          <p:cNvSpPr/>
          <p:nvPr/>
        </p:nvSpPr>
        <p:spPr>
          <a:xfrm>
            <a:off x="4821197" y="4533383"/>
            <a:ext cx="612000" cy="612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0" name="正方形/長方形 209">
            <a:extLst>
              <a:ext uri="{FF2B5EF4-FFF2-40B4-BE49-F238E27FC236}">
                <a16:creationId xmlns:a16="http://schemas.microsoft.com/office/drawing/2014/main" id="{D794E5E2-C11C-A29F-8CDF-0B1BD6CF79E0}"/>
              </a:ext>
            </a:extLst>
          </p:cNvPr>
          <p:cNvSpPr/>
          <p:nvPr/>
        </p:nvSpPr>
        <p:spPr>
          <a:xfrm>
            <a:off x="4821197" y="4533383"/>
            <a:ext cx="612000" cy="612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1" name="正方形/長方形 210">
            <a:extLst>
              <a:ext uri="{FF2B5EF4-FFF2-40B4-BE49-F238E27FC236}">
                <a16:creationId xmlns:a16="http://schemas.microsoft.com/office/drawing/2014/main" id="{30E71688-4186-BE67-30B1-3F9CB6D65E5A}"/>
              </a:ext>
            </a:extLst>
          </p:cNvPr>
          <p:cNvSpPr/>
          <p:nvPr/>
        </p:nvSpPr>
        <p:spPr>
          <a:xfrm>
            <a:off x="4821197" y="4533383"/>
            <a:ext cx="612000" cy="612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2" name="正方形/長方形 211">
            <a:extLst>
              <a:ext uri="{FF2B5EF4-FFF2-40B4-BE49-F238E27FC236}">
                <a16:creationId xmlns:a16="http://schemas.microsoft.com/office/drawing/2014/main" id="{C9DA22B1-DB0A-D3D6-37BF-99CA7143D0A2}"/>
              </a:ext>
            </a:extLst>
          </p:cNvPr>
          <p:cNvSpPr/>
          <p:nvPr/>
        </p:nvSpPr>
        <p:spPr>
          <a:xfrm>
            <a:off x="4821197" y="4533383"/>
            <a:ext cx="612000" cy="612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3" name="正方形/長方形 212">
            <a:extLst>
              <a:ext uri="{FF2B5EF4-FFF2-40B4-BE49-F238E27FC236}">
                <a16:creationId xmlns:a16="http://schemas.microsoft.com/office/drawing/2014/main" id="{57DDC5AC-27CC-91DE-0198-155507A4AABE}"/>
              </a:ext>
            </a:extLst>
          </p:cNvPr>
          <p:cNvSpPr/>
          <p:nvPr/>
        </p:nvSpPr>
        <p:spPr>
          <a:xfrm>
            <a:off x="4821197" y="4533383"/>
            <a:ext cx="612000" cy="612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4" name="正方形/長方形 213">
            <a:extLst>
              <a:ext uri="{FF2B5EF4-FFF2-40B4-BE49-F238E27FC236}">
                <a16:creationId xmlns:a16="http://schemas.microsoft.com/office/drawing/2014/main" id="{8D72B8DB-1116-028D-F60A-88464072AEEA}"/>
              </a:ext>
            </a:extLst>
          </p:cNvPr>
          <p:cNvSpPr/>
          <p:nvPr/>
        </p:nvSpPr>
        <p:spPr>
          <a:xfrm>
            <a:off x="4821197" y="4533383"/>
            <a:ext cx="612000" cy="612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5" name="正方形/長方形 214">
            <a:extLst>
              <a:ext uri="{FF2B5EF4-FFF2-40B4-BE49-F238E27FC236}">
                <a16:creationId xmlns:a16="http://schemas.microsoft.com/office/drawing/2014/main" id="{AC0ECE95-F35D-2B5E-BD83-9AE1599AF539}"/>
              </a:ext>
            </a:extLst>
          </p:cNvPr>
          <p:cNvSpPr/>
          <p:nvPr/>
        </p:nvSpPr>
        <p:spPr>
          <a:xfrm>
            <a:off x="4821197" y="4533383"/>
            <a:ext cx="612000" cy="612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6" name="正方形/長方形 215">
            <a:extLst>
              <a:ext uri="{FF2B5EF4-FFF2-40B4-BE49-F238E27FC236}">
                <a16:creationId xmlns:a16="http://schemas.microsoft.com/office/drawing/2014/main" id="{EAAC4E89-620D-3244-0E67-F7C4750DEF38}"/>
              </a:ext>
            </a:extLst>
          </p:cNvPr>
          <p:cNvSpPr/>
          <p:nvPr/>
        </p:nvSpPr>
        <p:spPr>
          <a:xfrm>
            <a:off x="4821197" y="4533383"/>
            <a:ext cx="612000" cy="612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7" name="正方形/長方形 216">
            <a:extLst>
              <a:ext uri="{FF2B5EF4-FFF2-40B4-BE49-F238E27FC236}">
                <a16:creationId xmlns:a16="http://schemas.microsoft.com/office/drawing/2014/main" id="{3D89C44B-0269-9062-C3B1-9B94BDE44533}"/>
              </a:ext>
            </a:extLst>
          </p:cNvPr>
          <p:cNvSpPr/>
          <p:nvPr/>
        </p:nvSpPr>
        <p:spPr>
          <a:xfrm>
            <a:off x="4821197" y="4533383"/>
            <a:ext cx="612000" cy="612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8" name="正方形/長方形 217">
            <a:extLst>
              <a:ext uri="{FF2B5EF4-FFF2-40B4-BE49-F238E27FC236}">
                <a16:creationId xmlns:a16="http://schemas.microsoft.com/office/drawing/2014/main" id="{6E737F2C-AD76-7AAC-E36E-1558FD8969C1}"/>
              </a:ext>
            </a:extLst>
          </p:cNvPr>
          <p:cNvSpPr/>
          <p:nvPr/>
        </p:nvSpPr>
        <p:spPr>
          <a:xfrm>
            <a:off x="4821197" y="4533383"/>
            <a:ext cx="612000" cy="612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9" name="正方形/長方形 218">
            <a:extLst>
              <a:ext uri="{FF2B5EF4-FFF2-40B4-BE49-F238E27FC236}">
                <a16:creationId xmlns:a16="http://schemas.microsoft.com/office/drawing/2014/main" id="{7EF01382-6897-E6A7-4B54-D9089FFE069E}"/>
              </a:ext>
            </a:extLst>
          </p:cNvPr>
          <p:cNvSpPr/>
          <p:nvPr/>
        </p:nvSpPr>
        <p:spPr>
          <a:xfrm>
            <a:off x="4821197" y="4533383"/>
            <a:ext cx="612000" cy="612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20" name="正方形/長方形 219">
            <a:extLst>
              <a:ext uri="{FF2B5EF4-FFF2-40B4-BE49-F238E27FC236}">
                <a16:creationId xmlns:a16="http://schemas.microsoft.com/office/drawing/2014/main" id="{51330A81-4C53-364F-3BB8-6BFB89795E32}"/>
              </a:ext>
            </a:extLst>
          </p:cNvPr>
          <p:cNvSpPr/>
          <p:nvPr/>
        </p:nvSpPr>
        <p:spPr>
          <a:xfrm>
            <a:off x="4821197" y="4533383"/>
            <a:ext cx="612000" cy="612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21" name="正方形/長方形 220">
            <a:extLst>
              <a:ext uri="{FF2B5EF4-FFF2-40B4-BE49-F238E27FC236}">
                <a16:creationId xmlns:a16="http://schemas.microsoft.com/office/drawing/2014/main" id="{2ABCD9B5-39E7-2475-6005-CB4E68C3A646}"/>
              </a:ext>
            </a:extLst>
          </p:cNvPr>
          <p:cNvSpPr/>
          <p:nvPr/>
        </p:nvSpPr>
        <p:spPr>
          <a:xfrm>
            <a:off x="4821197" y="4533383"/>
            <a:ext cx="612000" cy="612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22" name="正方形/長方形 221">
            <a:extLst>
              <a:ext uri="{FF2B5EF4-FFF2-40B4-BE49-F238E27FC236}">
                <a16:creationId xmlns:a16="http://schemas.microsoft.com/office/drawing/2014/main" id="{36897352-0A29-611A-E1CD-0E9D52A972D3}"/>
              </a:ext>
            </a:extLst>
          </p:cNvPr>
          <p:cNvSpPr/>
          <p:nvPr/>
        </p:nvSpPr>
        <p:spPr>
          <a:xfrm>
            <a:off x="4821197" y="4533383"/>
            <a:ext cx="612000" cy="612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23" name="正方形/長方形 222">
            <a:extLst>
              <a:ext uri="{FF2B5EF4-FFF2-40B4-BE49-F238E27FC236}">
                <a16:creationId xmlns:a16="http://schemas.microsoft.com/office/drawing/2014/main" id="{9EDE5BB4-6B82-E5BB-B519-CF64A587C983}"/>
              </a:ext>
            </a:extLst>
          </p:cNvPr>
          <p:cNvSpPr/>
          <p:nvPr/>
        </p:nvSpPr>
        <p:spPr>
          <a:xfrm>
            <a:off x="4821197" y="4533383"/>
            <a:ext cx="612000" cy="612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24" name="正方形/長方形 223">
            <a:extLst>
              <a:ext uri="{FF2B5EF4-FFF2-40B4-BE49-F238E27FC236}">
                <a16:creationId xmlns:a16="http://schemas.microsoft.com/office/drawing/2014/main" id="{293C75DD-36B4-0F5D-F16A-7518F91CBB6D}"/>
              </a:ext>
            </a:extLst>
          </p:cNvPr>
          <p:cNvSpPr/>
          <p:nvPr/>
        </p:nvSpPr>
        <p:spPr>
          <a:xfrm>
            <a:off x="4821197" y="4533383"/>
            <a:ext cx="612000" cy="612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25" name="正方形/長方形 224">
            <a:extLst>
              <a:ext uri="{FF2B5EF4-FFF2-40B4-BE49-F238E27FC236}">
                <a16:creationId xmlns:a16="http://schemas.microsoft.com/office/drawing/2014/main" id="{4C0E285A-1602-6089-59A8-4C52FA32F6AA}"/>
              </a:ext>
            </a:extLst>
          </p:cNvPr>
          <p:cNvSpPr/>
          <p:nvPr/>
        </p:nvSpPr>
        <p:spPr>
          <a:xfrm>
            <a:off x="4821197" y="4533383"/>
            <a:ext cx="612000" cy="612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26" name="テキスト ボックス 225">
            <a:extLst>
              <a:ext uri="{FF2B5EF4-FFF2-40B4-BE49-F238E27FC236}">
                <a16:creationId xmlns:a16="http://schemas.microsoft.com/office/drawing/2014/main" id="{74EC47AA-91BA-4C03-3AA6-679E2AE381FB}"/>
              </a:ext>
            </a:extLst>
          </p:cNvPr>
          <p:cNvSpPr txBox="1"/>
          <p:nvPr/>
        </p:nvSpPr>
        <p:spPr>
          <a:xfrm>
            <a:off x="243840" y="243839"/>
            <a:ext cx="57948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じゃんけんでかったら、マスのいろをかえましょう。</a:t>
            </a:r>
          </a:p>
        </p:txBody>
      </p:sp>
    </p:spTree>
    <p:extLst>
      <p:ext uri="{BB962C8B-B14F-4D97-AF65-F5344CB8AC3E}">
        <p14:creationId xmlns:p14="http://schemas.microsoft.com/office/powerpoint/2010/main" val="611361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テキスト ボックス 220">
            <a:extLst>
              <a:ext uri="{FF2B5EF4-FFF2-40B4-BE49-F238E27FC236}">
                <a16:creationId xmlns:a16="http://schemas.microsoft.com/office/drawing/2014/main" id="{0491CD66-F27E-FB94-9CCC-2E3B3047F40F}"/>
              </a:ext>
            </a:extLst>
          </p:cNvPr>
          <p:cNvSpPr txBox="1"/>
          <p:nvPr/>
        </p:nvSpPr>
        <p:spPr>
          <a:xfrm>
            <a:off x="243840" y="243839"/>
            <a:ext cx="57948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じゃんけんでかったら、マスのいろをかえましょう。</a:t>
            </a: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AD613B6F-2021-B51C-26EA-4A0AE1AA670A}"/>
              </a:ext>
            </a:extLst>
          </p:cNvPr>
          <p:cNvSpPr/>
          <p:nvPr/>
        </p:nvSpPr>
        <p:spPr>
          <a:xfrm>
            <a:off x="3949755" y="4748174"/>
            <a:ext cx="396000" cy="396000"/>
          </a:xfrm>
          <a:prstGeom prst="rect">
            <a:avLst/>
          </a:prstGeom>
          <a:solidFill>
            <a:srgbClr val="00B0F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E248EECB-2A52-3B61-0EB6-9A2FC8DA1854}"/>
              </a:ext>
            </a:extLst>
          </p:cNvPr>
          <p:cNvSpPr/>
          <p:nvPr/>
        </p:nvSpPr>
        <p:spPr>
          <a:xfrm>
            <a:off x="3949755" y="4748174"/>
            <a:ext cx="396000" cy="396000"/>
          </a:xfrm>
          <a:prstGeom prst="rect">
            <a:avLst/>
          </a:prstGeom>
          <a:solidFill>
            <a:srgbClr val="00B0F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2795ACD3-0130-5725-FB6E-F6F68526E862}"/>
              </a:ext>
            </a:extLst>
          </p:cNvPr>
          <p:cNvSpPr/>
          <p:nvPr/>
        </p:nvSpPr>
        <p:spPr>
          <a:xfrm>
            <a:off x="3949755" y="4748174"/>
            <a:ext cx="396000" cy="396000"/>
          </a:xfrm>
          <a:prstGeom prst="rect">
            <a:avLst/>
          </a:prstGeom>
          <a:solidFill>
            <a:srgbClr val="00B0F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ADF75B3E-6A63-115A-B9F8-2F06B40EB0AF}"/>
              </a:ext>
            </a:extLst>
          </p:cNvPr>
          <p:cNvSpPr/>
          <p:nvPr/>
        </p:nvSpPr>
        <p:spPr>
          <a:xfrm>
            <a:off x="3949755" y="4748174"/>
            <a:ext cx="396000" cy="396000"/>
          </a:xfrm>
          <a:prstGeom prst="rect">
            <a:avLst/>
          </a:prstGeom>
          <a:solidFill>
            <a:srgbClr val="00B0F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B4D562F7-5771-9C20-425E-95B316CDEAF4}"/>
              </a:ext>
            </a:extLst>
          </p:cNvPr>
          <p:cNvSpPr/>
          <p:nvPr/>
        </p:nvSpPr>
        <p:spPr>
          <a:xfrm>
            <a:off x="3949755" y="4748174"/>
            <a:ext cx="396000" cy="396000"/>
          </a:xfrm>
          <a:prstGeom prst="rect">
            <a:avLst/>
          </a:prstGeom>
          <a:solidFill>
            <a:srgbClr val="00B0F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C29D673E-75BE-B4E8-FC1C-617BA2D17533}"/>
              </a:ext>
            </a:extLst>
          </p:cNvPr>
          <p:cNvSpPr/>
          <p:nvPr/>
        </p:nvSpPr>
        <p:spPr>
          <a:xfrm>
            <a:off x="3949755" y="4748174"/>
            <a:ext cx="396000" cy="396000"/>
          </a:xfrm>
          <a:prstGeom prst="rect">
            <a:avLst/>
          </a:prstGeom>
          <a:solidFill>
            <a:srgbClr val="00B0F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0592DA3E-DD5E-5454-44A9-E93C04E81F9C}"/>
              </a:ext>
            </a:extLst>
          </p:cNvPr>
          <p:cNvSpPr/>
          <p:nvPr/>
        </p:nvSpPr>
        <p:spPr>
          <a:xfrm>
            <a:off x="3949755" y="4748174"/>
            <a:ext cx="396000" cy="396000"/>
          </a:xfrm>
          <a:prstGeom prst="rect">
            <a:avLst/>
          </a:prstGeom>
          <a:solidFill>
            <a:srgbClr val="00B0F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CF54BBEC-1BF3-48CE-C258-5AE6DCA6F378}"/>
              </a:ext>
            </a:extLst>
          </p:cNvPr>
          <p:cNvSpPr/>
          <p:nvPr/>
        </p:nvSpPr>
        <p:spPr>
          <a:xfrm>
            <a:off x="3949755" y="4748174"/>
            <a:ext cx="396000" cy="396000"/>
          </a:xfrm>
          <a:prstGeom prst="rect">
            <a:avLst/>
          </a:prstGeom>
          <a:solidFill>
            <a:srgbClr val="00B0F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3D998BA2-0BD1-91E9-8737-3A3D2C2F3864}"/>
              </a:ext>
            </a:extLst>
          </p:cNvPr>
          <p:cNvSpPr/>
          <p:nvPr/>
        </p:nvSpPr>
        <p:spPr>
          <a:xfrm>
            <a:off x="3949755" y="4748174"/>
            <a:ext cx="396000" cy="396000"/>
          </a:xfrm>
          <a:prstGeom prst="rect">
            <a:avLst/>
          </a:prstGeom>
          <a:solidFill>
            <a:srgbClr val="00B0F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DF7CE027-3B68-AC7D-0910-9669E6398484}"/>
              </a:ext>
            </a:extLst>
          </p:cNvPr>
          <p:cNvSpPr/>
          <p:nvPr/>
        </p:nvSpPr>
        <p:spPr>
          <a:xfrm>
            <a:off x="3949755" y="4748174"/>
            <a:ext cx="396000" cy="396000"/>
          </a:xfrm>
          <a:prstGeom prst="rect">
            <a:avLst/>
          </a:prstGeom>
          <a:solidFill>
            <a:srgbClr val="00B0F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正方形/長方形 13">
            <a:extLst>
              <a:ext uri="{FF2B5EF4-FFF2-40B4-BE49-F238E27FC236}">
                <a16:creationId xmlns:a16="http://schemas.microsoft.com/office/drawing/2014/main" id="{0844D126-C11A-F8FC-F9B4-28EE3DDD47F7}"/>
              </a:ext>
            </a:extLst>
          </p:cNvPr>
          <p:cNvSpPr/>
          <p:nvPr/>
        </p:nvSpPr>
        <p:spPr>
          <a:xfrm>
            <a:off x="3949755" y="4748174"/>
            <a:ext cx="396000" cy="396000"/>
          </a:xfrm>
          <a:prstGeom prst="rect">
            <a:avLst/>
          </a:prstGeom>
          <a:solidFill>
            <a:srgbClr val="00B0F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正方形/長方形 14">
            <a:extLst>
              <a:ext uri="{FF2B5EF4-FFF2-40B4-BE49-F238E27FC236}">
                <a16:creationId xmlns:a16="http://schemas.microsoft.com/office/drawing/2014/main" id="{45844177-9028-123E-5E06-237DD264B7C3}"/>
              </a:ext>
            </a:extLst>
          </p:cNvPr>
          <p:cNvSpPr/>
          <p:nvPr/>
        </p:nvSpPr>
        <p:spPr>
          <a:xfrm>
            <a:off x="3949755" y="4748174"/>
            <a:ext cx="396000" cy="396000"/>
          </a:xfrm>
          <a:prstGeom prst="rect">
            <a:avLst/>
          </a:prstGeom>
          <a:solidFill>
            <a:srgbClr val="00B0F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7E4622E9-D86A-E140-3B7F-531567D8F18F}"/>
              </a:ext>
            </a:extLst>
          </p:cNvPr>
          <p:cNvSpPr/>
          <p:nvPr/>
        </p:nvSpPr>
        <p:spPr>
          <a:xfrm>
            <a:off x="3949755" y="4748174"/>
            <a:ext cx="396000" cy="396000"/>
          </a:xfrm>
          <a:prstGeom prst="rect">
            <a:avLst/>
          </a:prstGeom>
          <a:solidFill>
            <a:srgbClr val="00B0F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" name="正方形/長方形 16">
            <a:extLst>
              <a:ext uri="{FF2B5EF4-FFF2-40B4-BE49-F238E27FC236}">
                <a16:creationId xmlns:a16="http://schemas.microsoft.com/office/drawing/2014/main" id="{F185818E-372A-B85E-504B-55D4B4784D1F}"/>
              </a:ext>
            </a:extLst>
          </p:cNvPr>
          <p:cNvSpPr/>
          <p:nvPr/>
        </p:nvSpPr>
        <p:spPr>
          <a:xfrm>
            <a:off x="3949755" y="4748174"/>
            <a:ext cx="396000" cy="396000"/>
          </a:xfrm>
          <a:prstGeom prst="rect">
            <a:avLst/>
          </a:prstGeom>
          <a:solidFill>
            <a:srgbClr val="00B0F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正方形/長方形 17">
            <a:extLst>
              <a:ext uri="{FF2B5EF4-FFF2-40B4-BE49-F238E27FC236}">
                <a16:creationId xmlns:a16="http://schemas.microsoft.com/office/drawing/2014/main" id="{394F4899-B1ED-D672-4150-AABF49079831}"/>
              </a:ext>
            </a:extLst>
          </p:cNvPr>
          <p:cNvSpPr/>
          <p:nvPr/>
        </p:nvSpPr>
        <p:spPr>
          <a:xfrm>
            <a:off x="3949755" y="4748174"/>
            <a:ext cx="396000" cy="396000"/>
          </a:xfrm>
          <a:prstGeom prst="rect">
            <a:avLst/>
          </a:prstGeom>
          <a:solidFill>
            <a:srgbClr val="00B0F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" name="正方形/長方形 18">
            <a:extLst>
              <a:ext uri="{FF2B5EF4-FFF2-40B4-BE49-F238E27FC236}">
                <a16:creationId xmlns:a16="http://schemas.microsoft.com/office/drawing/2014/main" id="{735BA962-F7F4-2CAD-3603-E382400E4D75}"/>
              </a:ext>
            </a:extLst>
          </p:cNvPr>
          <p:cNvSpPr/>
          <p:nvPr/>
        </p:nvSpPr>
        <p:spPr>
          <a:xfrm>
            <a:off x="3949755" y="4748174"/>
            <a:ext cx="396000" cy="396000"/>
          </a:xfrm>
          <a:prstGeom prst="rect">
            <a:avLst/>
          </a:prstGeom>
          <a:solidFill>
            <a:srgbClr val="00B0F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" name="正方形/長方形 19">
            <a:extLst>
              <a:ext uri="{FF2B5EF4-FFF2-40B4-BE49-F238E27FC236}">
                <a16:creationId xmlns:a16="http://schemas.microsoft.com/office/drawing/2014/main" id="{215141CE-0B03-F75B-76C1-CD02DED509A0}"/>
              </a:ext>
            </a:extLst>
          </p:cNvPr>
          <p:cNvSpPr/>
          <p:nvPr/>
        </p:nvSpPr>
        <p:spPr>
          <a:xfrm>
            <a:off x="3949755" y="4748174"/>
            <a:ext cx="396000" cy="396000"/>
          </a:xfrm>
          <a:prstGeom prst="rect">
            <a:avLst/>
          </a:prstGeom>
          <a:solidFill>
            <a:srgbClr val="00B0F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" name="正方形/長方形 20">
            <a:extLst>
              <a:ext uri="{FF2B5EF4-FFF2-40B4-BE49-F238E27FC236}">
                <a16:creationId xmlns:a16="http://schemas.microsoft.com/office/drawing/2014/main" id="{11A46D44-2912-0ED0-42E7-CBBB540A7488}"/>
              </a:ext>
            </a:extLst>
          </p:cNvPr>
          <p:cNvSpPr/>
          <p:nvPr/>
        </p:nvSpPr>
        <p:spPr>
          <a:xfrm>
            <a:off x="3949755" y="4748174"/>
            <a:ext cx="396000" cy="396000"/>
          </a:xfrm>
          <a:prstGeom prst="rect">
            <a:avLst/>
          </a:prstGeom>
          <a:solidFill>
            <a:srgbClr val="00B0F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2" name="正方形/長方形 21">
            <a:extLst>
              <a:ext uri="{FF2B5EF4-FFF2-40B4-BE49-F238E27FC236}">
                <a16:creationId xmlns:a16="http://schemas.microsoft.com/office/drawing/2014/main" id="{5E7EEE0B-D7A0-E039-B21E-64387429F05E}"/>
              </a:ext>
            </a:extLst>
          </p:cNvPr>
          <p:cNvSpPr/>
          <p:nvPr/>
        </p:nvSpPr>
        <p:spPr>
          <a:xfrm>
            <a:off x="3949755" y="4748174"/>
            <a:ext cx="396000" cy="396000"/>
          </a:xfrm>
          <a:prstGeom prst="rect">
            <a:avLst/>
          </a:prstGeom>
          <a:solidFill>
            <a:srgbClr val="00B0F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" name="正方形/長方形 22">
            <a:extLst>
              <a:ext uri="{FF2B5EF4-FFF2-40B4-BE49-F238E27FC236}">
                <a16:creationId xmlns:a16="http://schemas.microsoft.com/office/drawing/2014/main" id="{DF7E778A-FD01-D816-9C29-0961ED812A2F}"/>
              </a:ext>
            </a:extLst>
          </p:cNvPr>
          <p:cNvSpPr/>
          <p:nvPr/>
        </p:nvSpPr>
        <p:spPr>
          <a:xfrm>
            <a:off x="3949755" y="4748174"/>
            <a:ext cx="396000" cy="396000"/>
          </a:xfrm>
          <a:prstGeom prst="rect">
            <a:avLst/>
          </a:prstGeom>
          <a:solidFill>
            <a:srgbClr val="00B0F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4" name="正方形/長方形 23">
            <a:extLst>
              <a:ext uri="{FF2B5EF4-FFF2-40B4-BE49-F238E27FC236}">
                <a16:creationId xmlns:a16="http://schemas.microsoft.com/office/drawing/2014/main" id="{9D424CBD-1C02-A39A-84E3-E95591449B14}"/>
              </a:ext>
            </a:extLst>
          </p:cNvPr>
          <p:cNvSpPr/>
          <p:nvPr/>
        </p:nvSpPr>
        <p:spPr>
          <a:xfrm>
            <a:off x="3949755" y="4748174"/>
            <a:ext cx="396000" cy="396000"/>
          </a:xfrm>
          <a:prstGeom prst="rect">
            <a:avLst/>
          </a:prstGeom>
          <a:solidFill>
            <a:srgbClr val="00B0F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5" name="正方形/長方形 24">
            <a:extLst>
              <a:ext uri="{FF2B5EF4-FFF2-40B4-BE49-F238E27FC236}">
                <a16:creationId xmlns:a16="http://schemas.microsoft.com/office/drawing/2014/main" id="{771554CC-2E80-62AA-6B96-71B32A1EA8B9}"/>
              </a:ext>
            </a:extLst>
          </p:cNvPr>
          <p:cNvSpPr/>
          <p:nvPr/>
        </p:nvSpPr>
        <p:spPr>
          <a:xfrm>
            <a:off x="3949755" y="4748174"/>
            <a:ext cx="396000" cy="396000"/>
          </a:xfrm>
          <a:prstGeom prst="rect">
            <a:avLst/>
          </a:prstGeom>
          <a:solidFill>
            <a:srgbClr val="00B0F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6" name="正方形/長方形 25">
            <a:extLst>
              <a:ext uri="{FF2B5EF4-FFF2-40B4-BE49-F238E27FC236}">
                <a16:creationId xmlns:a16="http://schemas.microsoft.com/office/drawing/2014/main" id="{48EA3C7B-198C-14C1-A666-F3000D3997B0}"/>
              </a:ext>
            </a:extLst>
          </p:cNvPr>
          <p:cNvSpPr/>
          <p:nvPr/>
        </p:nvSpPr>
        <p:spPr>
          <a:xfrm>
            <a:off x="3949755" y="4748174"/>
            <a:ext cx="396000" cy="396000"/>
          </a:xfrm>
          <a:prstGeom prst="rect">
            <a:avLst/>
          </a:prstGeom>
          <a:solidFill>
            <a:srgbClr val="00B0F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7" name="正方形/長方形 26">
            <a:extLst>
              <a:ext uri="{FF2B5EF4-FFF2-40B4-BE49-F238E27FC236}">
                <a16:creationId xmlns:a16="http://schemas.microsoft.com/office/drawing/2014/main" id="{C90E403B-C4D8-0BF0-AAA5-8BA4CC1C405F}"/>
              </a:ext>
            </a:extLst>
          </p:cNvPr>
          <p:cNvSpPr/>
          <p:nvPr/>
        </p:nvSpPr>
        <p:spPr>
          <a:xfrm>
            <a:off x="3949755" y="4748174"/>
            <a:ext cx="396000" cy="396000"/>
          </a:xfrm>
          <a:prstGeom prst="rect">
            <a:avLst/>
          </a:prstGeom>
          <a:solidFill>
            <a:srgbClr val="00B0F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245302AD-78AA-5316-EF58-5633C0839F58}"/>
              </a:ext>
            </a:extLst>
          </p:cNvPr>
          <p:cNvSpPr/>
          <p:nvPr/>
        </p:nvSpPr>
        <p:spPr>
          <a:xfrm>
            <a:off x="3949755" y="4748174"/>
            <a:ext cx="396000" cy="396000"/>
          </a:xfrm>
          <a:prstGeom prst="rect">
            <a:avLst/>
          </a:prstGeom>
          <a:solidFill>
            <a:srgbClr val="00B0F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2" name="正方形/長方形 41">
            <a:extLst>
              <a:ext uri="{FF2B5EF4-FFF2-40B4-BE49-F238E27FC236}">
                <a16:creationId xmlns:a16="http://schemas.microsoft.com/office/drawing/2014/main" id="{4BFD2E8D-5CCD-D2F1-829B-18CBA7B28645}"/>
              </a:ext>
            </a:extLst>
          </p:cNvPr>
          <p:cNvSpPr/>
          <p:nvPr/>
        </p:nvSpPr>
        <p:spPr>
          <a:xfrm>
            <a:off x="3949755" y="4748174"/>
            <a:ext cx="396000" cy="396000"/>
          </a:xfrm>
          <a:prstGeom prst="rect">
            <a:avLst/>
          </a:prstGeom>
          <a:solidFill>
            <a:srgbClr val="00B0F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3" name="正方形/長方形 42">
            <a:extLst>
              <a:ext uri="{FF2B5EF4-FFF2-40B4-BE49-F238E27FC236}">
                <a16:creationId xmlns:a16="http://schemas.microsoft.com/office/drawing/2014/main" id="{01176006-ED76-814A-BD3F-5FE045EAA551}"/>
              </a:ext>
            </a:extLst>
          </p:cNvPr>
          <p:cNvSpPr/>
          <p:nvPr/>
        </p:nvSpPr>
        <p:spPr>
          <a:xfrm>
            <a:off x="3949756" y="4748174"/>
            <a:ext cx="395179" cy="396000"/>
          </a:xfrm>
          <a:prstGeom prst="rect">
            <a:avLst/>
          </a:prstGeom>
          <a:solidFill>
            <a:srgbClr val="00B0F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4" name="正方形/長方形 43">
            <a:extLst>
              <a:ext uri="{FF2B5EF4-FFF2-40B4-BE49-F238E27FC236}">
                <a16:creationId xmlns:a16="http://schemas.microsoft.com/office/drawing/2014/main" id="{AAFC3F8A-0BFC-77A8-4844-7C44080AB93E}"/>
              </a:ext>
            </a:extLst>
          </p:cNvPr>
          <p:cNvSpPr/>
          <p:nvPr/>
        </p:nvSpPr>
        <p:spPr>
          <a:xfrm>
            <a:off x="4937799" y="4718678"/>
            <a:ext cx="396000" cy="396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5" name="正方形/長方形 44">
            <a:extLst>
              <a:ext uri="{FF2B5EF4-FFF2-40B4-BE49-F238E27FC236}">
                <a16:creationId xmlns:a16="http://schemas.microsoft.com/office/drawing/2014/main" id="{E1AD18F5-FE72-EB95-9CD3-4C5117CA76CB}"/>
              </a:ext>
            </a:extLst>
          </p:cNvPr>
          <p:cNvSpPr/>
          <p:nvPr/>
        </p:nvSpPr>
        <p:spPr>
          <a:xfrm>
            <a:off x="4937799" y="4718678"/>
            <a:ext cx="396000" cy="396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6" name="正方形/長方形 45">
            <a:extLst>
              <a:ext uri="{FF2B5EF4-FFF2-40B4-BE49-F238E27FC236}">
                <a16:creationId xmlns:a16="http://schemas.microsoft.com/office/drawing/2014/main" id="{2A416C18-0AFD-E11E-1750-15CA6E564815}"/>
              </a:ext>
            </a:extLst>
          </p:cNvPr>
          <p:cNvSpPr/>
          <p:nvPr/>
        </p:nvSpPr>
        <p:spPr>
          <a:xfrm>
            <a:off x="4937799" y="4718678"/>
            <a:ext cx="396000" cy="396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5" name="正方形/長方形 54">
            <a:extLst>
              <a:ext uri="{FF2B5EF4-FFF2-40B4-BE49-F238E27FC236}">
                <a16:creationId xmlns:a16="http://schemas.microsoft.com/office/drawing/2014/main" id="{657A6368-735A-47BA-43A0-6416D6D10DD4}"/>
              </a:ext>
            </a:extLst>
          </p:cNvPr>
          <p:cNvSpPr/>
          <p:nvPr/>
        </p:nvSpPr>
        <p:spPr>
          <a:xfrm>
            <a:off x="4937799" y="4718678"/>
            <a:ext cx="396000" cy="396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5" name="正方形/長方形 64">
            <a:extLst>
              <a:ext uri="{FF2B5EF4-FFF2-40B4-BE49-F238E27FC236}">
                <a16:creationId xmlns:a16="http://schemas.microsoft.com/office/drawing/2014/main" id="{640219EE-F928-8B15-E7F5-F1992F36BF78}"/>
              </a:ext>
            </a:extLst>
          </p:cNvPr>
          <p:cNvSpPr/>
          <p:nvPr/>
        </p:nvSpPr>
        <p:spPr>
          <a:xfrm>
            <a:off x="4937799" y="4718678"/>
            <a:ext cx="396000" cy="396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6" name="正方形/長方形 65">
            <a:extLst>
              <a:ext uri="{FF2B5EF4-FFF2-40B4-BE49-F238E27FC236}">
                <a16:creationId xmlns:a16="http://schemas.microsoft.com/office/drawing/2014/main" id="{45D44FD7-302F-BA79-8EED-69C0CB0ACA4B}"/>
              </a:ext>
            </a:extLst>
          </p:cNvPr>
          <p:cNvSpPr/>
          <p:nvPr/>
        </p:nvSpPr>
        <p:spPr>
          <a:xfrm>
            <a:off x="4937799" y="4718678"/>
            <a:ext cx="396000" cy="396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7" name="正方形/長方形 66">
            <a:extLst>
              <a:ext uri="{FF2B5EF4-FFF2-40B4-BE49-F238E27FC236}">
                <a16:creationId xmlns:a16="http://schemas.microsoft.com/office/drawing/2014/main" id="{0B9B177B-BA8F-5B1A-B05B-AFB807422836}"/>
              </a:ext>
            </a:extLst>
          </p:cNvPr>
          <p:cNvSpPr/>
          <p:nvPr/>
        </p:nvSpPr>
        <p:spPr>
          <a:xfrm>
            <a:off x="4937799" y="4718678"/>
            <a:ext cx="396000" cy="396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8" name="正方形/長方形 67">
            <a:extLst>
              <a:ext uri="{FF2B5EF4-FFF2-40B4-BE49-F238E27FC236}">
                <a16:creationId xmlns:a16="http://schemas.microsoft.com/office/drawing/2014/main" id="{76A07DE3-0677-E250-10FA-6F3E1C2691BB}"/>
              </a:ext>
            </a:extLst>
          </p:cNvPr>
          <p:cNvSpPr/>
          <p:nvPr/>
        </p:nvSpPr>
        <p:spPr>
          <a:xfrm>
            <a:off x="4937799" y="4718678"/>
            <a:ext cx="396000" cy="396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9" name="正方形/長方形 68">
            <a:extLst>
              <a:ext uri="{FF2B5EF4-FFF2-40B4-BE49-F238E27FC236}">
                <a16:creationId xmlns:a16="http://schemas.microsoft.com/office/drawing/2014/main" id="{97473838-E441-92EA-BAFF-EA4D8F929E6B}"/>
              </a:ext>
            </a:extLst>
          </p:cNvPr>
          <p:cNvSpPr/>
          <p:nvPr/>
        </p:nvSpPr>
        <p:spPr>
          <a:xfrm>
            <a:off x="4937799" y="4718678"/>
            <a:ext cx="396000" cy="396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0" name="正方形/長方形 69">
            <a:extLst>
              <a:ext uri="{FF2B5EF4-FFF2-40B4-BE49-F238E27FC236}">
                <a16:creationId xmlns:a16="http://schemas.microsoft.com/office/drawing/2014/main" id="{027ECE99-F554-CFE1-B904-F7D34EE4697D}"/>
              </a:ext>
            </a:extLst>
          </p:cNvPr>
          <p:cNvSpPr/>
          <p:nvPr/>
        </p:nvSpPr>
        <p:spPr>
          <a:xfrm>
            <a:off x="4937799" y="4718678"/>
            <a:ext cx="396000" cy="396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1" name="正方形/長方形 70">
            <a:extLst>
              <a:ext uri="{FF2B5EF4-FFF2-40B4-BE49-F238E27FC236}">
                <a16:creationId xmlns:a16="http://schemas.microsoft.com/office/drawing/2014/main" id="{96F4E83C-5BD4-86AC-CB95-4D74049E7213}"/>
              </a:ext>
            </a:extLst>
          </p:cNvPr>
          <p:cNvSpPr/>
          <p:nvPr/>
        </p:nvSpPr>
        <p:spPr>
          <a:xfrm>
            <a:off x="4937799" y="4718678"/>
            <a:ext cx="396000" cy="396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2" name="正方形/長方形 71">
            <a:extLst>
              <a:ext uri="{FF2B5EF4-FFF2-40B4-BE49-F238E27FC236}">
                <a16:creationId xmlns:a16="http://schemas.microsoft.com/office/drawing/2014/main" id="{1285B060-6C71-8626-762D-5DEE8B9ADBF5}"/>
              </a:ext>
            </a:extLst>
          </p:cNvPr>
          <p:cNvSpPr/>
          <p:nvPr/>
        </p:nvSpPr>
        <p:spPr>
          <a:xfrm>
            <a:off x="4937799" y="4718678"/>
            <a:ext cx="396000" cy="396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3" name="正方形/長方形 72">
            <a:extLst>
              <a:ext uri="{FF2B5EF4-FFF2-40B4-BE49-F238E27FC236}">
                <a16:creationId xmlns:a16="http://schemas.microsoft.com/office/drawing/2014/main" id="{B707746E-4827-589B-0ABA-421F605A114C}"/>
              </a:ext>
            </a:extLst>
          </p:cNvPr>
          <p:cNvSpPr/>
          <p:nvPr/>
        </p:nvSpPr>
        <p:spPr>
          <a:xfrm>
            <a:off x="4937799" y="4718678"/>
            <a:ext cx="396000" cy="396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4" name="正方形/長方形 73">
            <a:extLst>
              <a:ext uri="{FF2B5EF4-FFF2-40B4-BE49-F238E27FC236}">
                <a16:creationId xmlns:a16="http://schemas.microsoft.com/office/drawing/2014/main" id="{1209FA88-9BFB-696E-5D85-E19B0CBBDFF9}"/>
              </a:ext>
            </a:extLst>
          </p:cNvPr>
          <p:cNvSpPr/>
          <p:nvPr/>
        </p:nvSpPr>
        <p:spPr>
          <a:xfrm>
            <a:off x="4937799" y="4718678"/>
            <a:ext cx="396000" cy="396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5" name="正方形/長方形 74">
            <a:extLst>
              <a:ext uri="{FF2B5EF4-FFF2-40B4-BE49-F238E27FC236}">
                <a16:creationId xmlns:a16="http://schemas.microsoft.com/office/drawing/2014/main" id="{9331A097-AF0F-1A1C-36FC-BB89E867984F}"/>
              </a:ext>
            </a:extLst>
          </p:cNvPr>
          <p:cNvSpPr/>
          <p:nvPr/>
        </p:nvSpPr>
        <p:spPr>
          <a:xfrm>
            <a:off x="4937799" y="4718678"/>
            <a:ext cx="396000" cy="396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6" name="正方形/長方形 75">
            <a:extLst>
              <a:ext uri="{FF2B5EF4-FFF2-40B4-BE49-F238E27FC236}">
                <a16:creationId xmlns:a16="http://schemas.microsoft.com/office/drawing/2014/main" id="{F84F0341-F913-1C26-5D50-4AAC6EF6AAA4}"/>
              </a:ext>
            </a:extLst>
          </p:cNvPr>
          <p:cNvSpPr/>
          <p:nvPr/>
        </p:nvSpPr>
        <p:spPr>
          <a:xfrm>
            <a:off x="4937799" y="4718678"/>
            <a:ext cx="396000" cy="396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7" name="正方形/長方形 76">
            <a:extLst>
              <a:ext uri="{FF2B5EF4-FFF2-40B4-BE49-F238E27FC236}">
                <a16:creationId xmlns:a16="http://schemas.microsoft.com/office/drawing/2014/main" id="{7D328E81-2D11-E729-CFEA-9AA5C29BBFE7}"/>
              </a:ext>
            </a:extLst>
          </p:cNvPr>
          <p:cNvSpPr/>
          <p:nvPr/>
        </p:nvSpPr>
        <p:spPr>
          <a:xfrm>
            <a:off x="4937799" y="4718678"/>
            <a:ext cx="396000" cy="396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8" name="正方形/長方形 77">
            <a:extLst>
              <a:ext uri="{FF2B5EF4-FFF2-40B4-BE49-F238E27FC236}">
                <a16:creationId xmlns:a16="http://schemas.microsoft.com/office/drawing/2014/main" id="{B8C3B539-ADA6-D630-5252-88ABA3B93607}"/>
              </a:ext>
            </a:extLst>
          </p:cNvPr>
          <p:cNvSpPr/>
          <p:nvPr/>
        </p:nvSpPr>
        <p:spPr>
          <a:xfrm>
            <a:off x="4937799" y="4718678"/>
            <a:ext cx="396000" cy="396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9" name="正方形/長方形 78">
            <a:extLst>
              <a:ext uri="{FF2B5EF4-FFF2-40B4-BE49-F238E27FC236}">
                <a16:creationId xmlns:a16="http://schemas.microsoft.com/office/drawing/2014/main" id="{45DAA11E-9753-FB99-E9C7-685C56726BCA}"/>
              </a:ext>
            </a:extLst>
          </p:cNvPr>
          <p:cNvSpPr/>
          <p:nvPr/>
        </p:nvSpPr>
        <p:spPr>
          <a:xfrm>
            <a:off x="4937799" y="4718678"/>
            <a:ext cx="396000" cy="396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0" name="正方形/長方形 79">
            <a:extLst>
              <a:ext uri="{FF2B5EF4-FFF2-40B4-BE49-F238E27FC236}">
                <a16:creationId xmlns:a16="http://schemas.microsoft.com/office/drawing/2014/main" id="{C90331FF-68BF-55DA-E90C-80A4A612D5E2}"/>
              </a:ext>
            </a:extLst>
          </p:cNvPr>
          <p:cNvSpPr/>
          <p:nvPr/>
        </p:nvSpPr>
        <p:spPr>
          <a:xfrm>
            <a:off x="4937799" y="4718678"/>
            <a:ext cx="396000" cy="396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1" name="正方形/長方形 80">
            <a:extLst>
              <a:ext uri="{FF2B5EF4-FFF2-40B4-BE49-F238E27FC236}">
                <a16:creationId xmlns:a16="http://schemas.microsoft.com/office/drawing/2014/main" id="{A323938E-5E74-839C-19E5-35AB9036C9F7}"/>
              </a:ext>
            </a:extLst>
          </p:cNvPr>
          <p:cNvSpPr/>
          <p:nvPr/>
        </p:nvSpPr>
        <p:spPr>
          <a:xfrm>
            <a:off x="4937799" y="4718678"/>
            <a:ext cx="396000" cy="396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2" name="正方形/長方形 81">
            <a:extLst>
              <a:ext uri="{FF2B5EF4-FFF2-40B4-BE49-F238E27FC236}">
                <a16:creationId xmlns:a16="http://schemas.microsoft.com/office/drawing/2014/main" id="{28039180-2874-470D-DE08-2DB3612C7E37}"/>
              </a:ext>
            </a:extLst>
          </p:cNvPr>
          <p:cNvSpPr/>
          <p:nvPr/>
        </p:nvSpPr>
        <p:spPr>
          <a:xfrm>
            <a:off x="4937799" y="4718678"/>
            <a:ext cx="396000" cy="396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3" name="正方形/長方形 82">
            <a:extLst>
              <a:ext uri="{FF2B5EF4-FFF2-40B4-BE49-F238E27FC236}">
                <a16:creationId xmlns:a16="http://schemas.microsoft.com/office/drawing/2014/main" id="{9AF02890-9F99-2F34-3F20-F2B2C86592EE}"/>
              </a:ext>
            </a:extLst>
          </p:cNvPr>
          <p:cNvSpPr/>
          <p:nvPr/>
        </p:nvSpPr>
        <p:spPr>
          <a:xfrm>
            <a:off x="4937799" y="4718678"/>
            <a:ext cx="396000" cy="396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4" name="正方形/長方形 83">
            <a:extLst>
              <a:ext uri="{FF2B5EF4-FFF2-40B4-BE49-F238E27FC236}">
                <a16:creationId xmlns:a16="http://schemas.microsoft.com/office/drawing/2014/main" id="{99310DFF-3454-8DC3-F121-61DBCB3D1437}"/>
              </a:ext>
            </a:extLst>
          </p:cNvPr>
          <p:cNvSpPr/>
          <p:nvPr/>
        </p:nvSpPr>
        <p:spPr>
          <a:xfrm>
            <a:off x="4937799" y="4718678"/>
            <a:ext cx="396000" cy="396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5" name="正方形/長方形 84">
            <a:extLst>
              <a:ext uri="{FF2B5EF4-FFF2-40B4-BE49-F238E27FC236}">
                <a16:creationId xmlns:a16="http://schemas.microsoft.com/office/drawing/2014/main" id="{8B40FF8C-ED46-7389-3C81-2C100AD5B5E7}"/>
              </a:ext>
            </a:extLst>
          </p:cNvPr>
          <p:cNvSpPr/>
          <p:nvPr/>
        </p:nvSpPr>
        <p:spPr>
          <a:xfrm>
            <a:off x="4937799" y="4718678"/>
            <a:ext cx="396000" cy="396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6" name="正方形/長方形 85">
            <a:extLst>
              <a:ext uri="{FF2B5EF4-FFF2-40B4-BE49-F238E27FC236}">
                <a16:creationId xmlns:a16="http://schemas.microsoft.com/office/drawing/2014/main" id="{CB26970D-0337-24CC-5986-FFBCD08626C4}"/>
              </a:ext>
            </a:extLst>
          </p:cNvPr>
          <p:cNvSpPr/>
          <p:nvPr/>
        </p:nvSpPr>
        <p:spPr>
          <a:xfrm>
            <a:off x="4937799" y="4718678"/>
            <a:ext cx="396000" cy="396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7" name="正方形/長方形 86">
            <a:extLst>
              <a:ext uri="{FF2B5EF4-FFF2-40B4-BE49-F238E27FC236}">
                <a16:creationId xmlns:a16="http://schemas.microsoft.com/office/drawing/2014/main" id="{8059587F-C75A-7629-9653-6202ED04CB19}"/>
              </a:ext>
            </a:extLst>
          </p:cNvPr>
          <p:cNvSpPr/>
          <p:nvPr/>
        </p:nvSpPr>
        <p:spPr>
          <a:xfrm>
            <a:off x="4937799" y="4718678"/>
            <a:ext cx="396000" cy="396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9" name="正方形/長方形 28">
            <a:extLst>
              <a:ext uri="{FF2B5EF4-FFF2-40B4-BE49-F238E27FC236}">
                <a16:creationId xmlns:a16="http://schemas.microsoft.com/office/drawing/2014/main" id="{2D10184E-77D2-4619-9C9A-19223263C194}"/>
              </a:ext>
            </a:extLst>
          </p:cNvPr>
          <p:cNvSpPr/>
          <p:nvPr/>
        </p:nvSpPr>
        <p:spPr>
          <a:xfrm>
            <a:off x="3943864" y="4748173"/>
            <a:ext cx="395179" cy="396000"/>
          </a:xfrm>
          <a:prstGeom prst="rect">
            <a:avLst/>
          </a:prstGeom>
          <a:solidFill>
            <a:srgbClr val="00B0F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0" name="正方形/長方形 29">
            <a:extLst>
              <a:ext uri="{FF2B5EF4-FFF2-40B4-BE49-F238E27FC236}">
                <a16:creationId xmlns:a16="http://schemas.microsoft.com/office/drawing/2014/main" id="{E5B8A288-14F1-B24D-DC28-F4D2CF388DED}"/>
              </a:ext>
            </a:extLst>
          </p:cNvPr>
          <p:cNvSpPr/>
          <p:nvPr/>
        </p:nvSpPr>
        <p:spPr>
          <a:xfrm>
            <a:off x="3954918" y="4748172"/>
            <a:ext cx="395179" cy="396000"/>
          </a:xfrm>
          <a:prstGeom prst="rect">
            <a:avLst/>
          </a:prstGeom>
          <a:solidFill>
            <a:srgbClr val="00B0F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F5E7BE02-59A9-B62D-E8AA-E0C3CB852C66}"/>
              </a:ext>
            </a:extLst>
          </p:cNvPr>
          <p:cNvSpPr/>
          <p:nvPr/>
        </p:nvSpPr>
        <p:spPr>
          <a:xfrm>
            <a:off x="3958333" y="4748172"/>
            <a:ext cx="395179" cy="396000"/>
          </a:xfrm>
          <a:prstGeom prst="rect">
            <a:avLst/>
          </a:prstGeom>
          <a:solidFill>
            <a:srgbClr val="00B0F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2" name="正方形/長方形 31">
            <a:extLst>
              <a:ext uri="{FF2B5EF4-FFF2-40B4-BE49-F238E27FC236}">
                <a16:creationId xmlns:a16="http://schemas.microsoft.com/office/drawing/2014/main" id="{4B01DAEF-0517-9216-12D4-8A513F8186E0}"/>
              </a:ext>
            </a:extLst>
          </p:cNvPr>
          <p:cNvSpPr/>
          <p:nvPr/>
        </p:nvSpPr>
        <p:spPr>
          <a:xfrm>
            <a:off x="3950576" y="4752125"/>
            <a:ext cx="395179" cy="396000"/>
          </a:xfrm>
          <a:prstGeom prst="rect">
            <a:avLst/>
          </a:prstGeom>
          <a:solidFill>
            <a:srgbClr val="00B0F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3" name="正方形/長方形 32">
            <a:extLst>
              <a:ext uri="{FF2B5EF4-FFF2-40B4-BE49-F238E27FC236}">
                <a16:creationId xmlns:a16="http://schemas.microsoft.com/office/drawing/2014/main" id="{3AA1B966-D0EB-6D14-A0AC-2AEEB54E3D4F}"/>
              </a:ext>
            </a:extLst>
          </p:cNvPr>
          <p:cNvSpPr/>
          <p:nvPr/>
        </p:nvSpPr>
        <p:spPr>
          <a:xfrm>
            <a:off x="3946896" y="4744751"/>
            <a:ext cx="395179" cy="396000"/>
          </a:xfrm>
          <a:prstGeom prst="rect">
            <a:avLst/>
          </a:prstGeom>
          <a:solidFill>
            <a:srgbClr val="00B0F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4" name="正方形/長方形 33">
            <a:extLst>
              <a:ext uri="{FF2B5EF4-FFF2-40B4-BE49-F238E27FC236}">
                <a16:creationId xmlns:a16="http://schemas.microsoft.com/office/drawing/2014/main" id="{D998A8F4-5212-91F4-4A55-A18095A71AA1}"/>
              </a:ext>
            </a:extLst>
          </p:cNvPr>
          <p:cNvSpPr/>
          <p:nvPr/>
        </p:nvSpPr>
        <p:spPr>
          <a:xfrm>
            <a:off x="4938182" y="4726001"/>
            <a:ext cx="396000" cy="396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5" name="正方形/長方形 34">
            <a:extLst>
              <a:ext uri="{FF2B5EF4-FFF2-40B4-BE49-F238E27FC236}">
                <a16:creationId xmlns:a16="http://schemas.microsoft.com/office/drawing/2014/main" id="{3F95944F-F3B9-F707-BA4E-FF5C24AC9DBF}"/>
              </a:ext>
            </a:extLst>
          </p:cNvPr>
          <p:cNvSpPr/>
          <p:nvPr/>
        </p:nvSpPr>
        <p:spPr>
          <a:xfrm>
            <a:off x="4930853" y="4719515"/>
            <a:ext cx="396000" cy="396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6" name="正方形/長方形 35">
            <a:extLst>
              <a:ext uri="{FF2B5EF4-FFF2-40B4-BE49-F238E27FC236}">
                <a16:creationId xmlns:a16="http://schemas.microsoft.com/office/drawing/2014/main" id="{C1614AA5-77AC-C38D-15C3-6228C4CFDAFD}"/>
              </a:ext>
            </a:extLst>
          </p:cNvPr>
          <p:cNvSpPr/>
          <p:nvPr/>
        </p:nvSpPr>
        <p:spPr>
          <a:xfrm>
            <a:off x="4937903" y="4718729"/>
            <a:ext cx="396000" cy="396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7" name="正方形/長方形 36">
            <a:extLst>
              <a:ext uri="{FF2B5EF4-FFF2-40B4-BE49-F238E27FC236}">
                <a16:creationId xmlns:a16="http://schemas.microsoft.com/office/drawing/2014/main" id="{65B035EA-8155-E958-91B8-EE5934509AEF}"/>
              </a:ext>
            </a:extLst>
          </p:cNvPr>
          <p:cNvSpPr/>
          <p:nvPr/>
        </p:nvSpPr>
        <p:spPr>
          <a:xfrm>
            <a:off x="4937903" y="4726974"/>
            <a:ext cx="396000" cy="396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8" name="正方形/長方形 37">
            <a:extLst>
              <a:ext uri="{FF2B5EF4-FFF2-40B4-BE49-F238E27FC236}">
                <a16:creationId xmlns:a16="http://schemas.microsoft.com/office/drawing/2014/main" id="{7EC26D59-FEB6-C3BD-EAC8-B4872A39100F}"/>
              </a:ext>
            </a:extLst>
          </p:cNvPr>
          <p:cNvSpPr/>
          <p:nvPr/>
        </p:nvSpPr>
        <p:spPr>
          <a:xfrm>
            <a:off x="4944998" y="4732487"/>
            <a:ext cx="396000" cy="396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9" name="正方形/長方形 38">
            <a:extLst>
              <a:ext uri="{FF2B5EF4-FFF2-40B4-BE49-F238E27FC236}">
                <a16:creationId xmlns:a16="http://schemas.microsoft.com/office/drawing/2014/main" id="{D7804EC7-5487-C6AE-45B2-73E2F45C3442}"/>
              </a:ext>
            </a:extLst>
          </p:cNvPr>
          <p:cNvSpPr/>
          <p:nvPr/>
        </p:nvSpPr>
        <p:spPr>
          <a:xfrm>
            <a:off x="3942554" y="4740798"/>
            <a:ext cx="395179" cy="396000"/>
          </a:xfrm>
          <a:prstGeom prst="rect">
            <a:avLst/>
          </a:prstGeom>
          <a:solidFill>
            <a:srgbClr val="00B0F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0" name="正方形/長方形 39">
            <a:extLst>
              <a:ext uri="{FF2B5EF4-FFF2-40B4-BE49-F238E27FC236}">
                <a16:creationId xmlns:a16="http://schemas.microsoft.com/office/drawing/2014/main" id="{BFB7AAF7-862E-815E-4FBE-1CAC6BB14504}"/>
              </a:ext>
            </a:extLst>
          </p:cNvPr>
          <p:cNvSpPr/>
          <p:nvPr/>
        </p:nvSpPr>
        <p:spPr>
          <a:xfrm>
            <a:off x="3934532" y="4747235"/>
            <a:ext cx="395179" cy="396000"/>
          </a:xfrm>
          <a:prstGeom prst="rect">
            <a:avLst/>
          </a:prstGeom>
          <a:solidFill>
            <a:srgbClr val="00B0F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1" name="正方形/長方形 40">
            <a:extLst>
              <a:ext uri="{FF2B5EF4-FFF2-40B4-BE49-F238E27FC236}">
                <a16:creationId xmlns:a16="http://schemas.microsoft.com/office/drawing/2014/main" id="{01EABD1C-0EE3-1F97-63D2-FA3E71A0F0A4}"/>
              </a:ext>
            </a:extLst>
          </p:cNvPr>
          <p:cNvSpPr/>
          <p:nvPr/>
        </p:nvSpPr>
        <p:spPr>
          <a:xfrm>
            <a:off x="3926127" y="4746298"/>
            <a:ext cx="395179" cy="396000"/>
          </a:xfrm>
          <a:prstGeom prst="rect">
            <a:avLst/>
          </a:prstGeom>
          <a:solidFill>
            <a:srgbClr val="00B0F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7" name="正方形/長方形 46">
            <a:extLst>
              <a:ext uri="{FF2B5EF4-FFF2-40B4-BE49-F238E27FC236}">
                <a16:creationId xmlns:a16="http://schemas.microsoft.com/office/drawing/2014/main" id="{17C4C7A8-46E0-6323-A739-E29EDDF2BE21}"/>
              </a:ext>
            </a:extLst>
          </p:cNvPr>
          <p:cNvSpPr/>
          <p:nvPr/>
        </p:nvSpPr>
        <p:spPr>
          <a:xfrm>
            <a:off x="3920742" y="4735298"/>
            <a:ext cx="395179" cy="396000"/>
          </a:xfrm>
          <a:prstGeom prst="rect">
            <a:avLst/>
          </a:prstGeom>
          <a:solidFill>
            <a:srgbClr val="00B0F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8" name="正方形/長方形 47">
            <a:extLst>
              <a:ext uri="{FF2B5EF4-FFF2-40B4-BE49-F238E27FC236}">
                <a16:creationId xmlns:a16="http://schemas.microsoft.com/office/drawing/2014/main" id="{66B00966-6C50-578C-E820-23638C1AC283}"/>
              </a:ext>
            </a:extLst>
          </p:cNvPr>
          <p:cNvSpPr/>
          <p:nvPr/>
        </p:nvSpPr>
        <p:spPr>
          <a:xfrm>
            <a:off x="3923662" y="4731672"/>
            <a:ext cx="395179" cy="396000"/>
          </a:xfrm>
          <a:prstGeom prst="rect">
            <a:avLst/>
          </a:prstGeom>
          <a:solidFill>
            <a:srgbClr val="00B0F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9" name="正方形/長方形 48">
            <a:extLst>
              <a:ext uri="{FF2B5EF4-FFF2-40B4-BE49-F238E27FC236}">
                <a16:creationId xmlns:a16="http://schemas.microsoft.com/office/drawing/2014/main" id="{73A7361C-2753-6F4D-EF9E-D9D4DBEB06F4}"/>
              </a:ext>
            </a:extLst>
          </p:cNvPr>
          <p:cNvSpPr/>
          <p:nvPr/>
        </p:nvSpPr>
        <p:spPr>
          <a:xfrm>
            <a:off x="3919968" y="4720672"/>
            <a:ext cx="395179" cy="396000"/>
          </a:xfrm>
          <a:prstGeom prst="rect">
            <a:avLst/>
          </a:prstGeom>
          <a:solidFill>
            <a:srgbClr val="00B0F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0" name="正方形/長方形 49">
            <a:extLst>
              <a:ext uri="{FF2B5EF4-FFF2-40B4-BE49-F238E27FC236}">
                <a16:creationId xmlns:a16="http://schemas.microsoft.com/office/drawing/2014/main" id="{BBA79525-7A16-D666-9363-7FBA36307005}"/>
              </a:ext>
            </a:extLst>
          </p:cNvPr>
          <p:cNvSpPr/>
          <p:nvPr/>
        </p:nvSpPr>
        <p:spPr>
          <a:xfrm>
            <a:off x="3925002" y="4720672"/>
            <a:ext cx="395179" cy="396000"/>
          </a:xfrm>
          <a:prstGeom prst="rect">
            <a:avLst/>
          </a:prstGeom>
          <a:solidFill>
            <a:srgbClr val="00B0F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1" name="正方形/長方形 50">
            <a:extLst>
              <a:ext uri="{FF2B5EF4-FFF2-40B4-BE49-F238E27FC236}">
                <a16:creationId xmlns:a16="http://schemas.microsoft.com/office/drawing/2014/main" id="{8A918DFB-F627-C388-69B4-D23C010DF59D}"/>
              </a:ext>
            </a:extLst>
          </p:cNvPr>
          <p:cNvSpPr/>
          <p:nvPr/>
        </p:nvSpPr>
        <p:spPr>
          <a:xfrm>
            <a:off x="3920336" y="4717739"/>
            <a:ext cx="395179" cy="396000"/>
          </a:xfrm>
          <a:prstGeom prst="rect">
            <a:avLst/>
          </a:prstGeom>
          <a:solidFill>
            <a:srgbClr val="00B0F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4" name="正方形/長方形 53">
            <a:extLst>
              <a:ext uri="{FF2B5EF4-FFF2-40B4-BE49-F238E27FC236}">
                <a16:creationId xmlns:a16="http://schemas.microsoft.com/office/drawing/2014/main" id="{674B012C-D837-CE8C-C887-2BF9B191E0E4}"/>
              </a:ext>
            </a:extLst>
          </p:cNvPr>
          <p:cNvSpPr/>
          <p:nvPr/>
        </p:nvSpPr>
        <p:spPr>
          <a:xfrm>
            <a:off x="3920057" y="4715926"/>
            <a:ext cx="395179" cy="396000"/>
          </a:xfrm>
          <a:prstGeom prst="rect">
            <a:avLst/>
          </a:prstGeom>
          <a:solidFill>
            <a:srgbClr val="00B0F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6" name="正方形/長方形 55">
            <a:extLst>
              <a:ext uri="{FF2B5EF4-FFF2-40B4-BE49-F238E27FC236}">
                <a16:creationId xmlns:a16="http://schemas.microsoft.com/office/drawing/2014/main" id="{252634AA-BB20-6231-A0B8-31A98FCCB325}"/>
              </a:ext>
            </a:extLst>
          </p:cNvPr>
          <p:cNvSpPr/>
          <p:nvPr/>
        </p:nvSpPr>
        <p:spPr>
          <a:xfrm>
            <a:off x="3926342" y="4725113"/>
            <a:ext cx="395179" cy="396000"/>
          </a:xfrm>
          <a:prstGeom prst="rect">
            <a:avLst/>
          </a:prstGeom>
          <a:solidFill>
            <a:srgbClr val="00B0F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7" name="正方形/長方形 56">
            <a:extLst>
              <a:ext uri="{FF2B5EF4-FFF2-40B4-BE49-F238E27FC236}">
                <a16:creationId xmlns:a16="http://schemas.microsoft.com/office/drawing/2014/main" id="{834D8C9E-85D6-F0E8-CCA4-25871B9F5E88}"/>
              </a:ext>
            </a:extLst>
          </p:cNvPr>
          <p:cNvSpPr/>
          <p:nvPr/>
        </p:nvSpPr>
        <p:spPr>
          <a:xfrm>
            <a:off x="4942614" y="4732453"/>
            <a:ext cx="396000" cy="396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8" name="正方形/長方形 57">
            <a:extLst>
              <a:ext uri="{FF2B5EF4-FFF2-40B4-BE49-F238E27FC236}">
                <a16:creationId xmlns:a16="http://schemas.microsoft.com/office/drawing/2014/main" id="{0C400635-6D81-D57A-97E9-867374C441F4}"/>
              </a:ext>
            </a:extLst>
          </p:cNvPr>
          <p:cNvSpPr/>
          <p:nvPr/>
        </p:nvSpPr>
        <p:spPr>
          <a:xfrm>
            <a:off x="4950687" y="4728758"/>
            <a:ext cx="396000" cy="396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9" name="正方形/長方形 58">
            <a:extLst>
              <a:ext uri="{FF2B5EF4-FFF2-40B4-BE49-F238E27FC236}">
                <a16:creationId xmlns:a16="http://schemas.microsoft.com/office/drawing/2014/main" id="{AB495E08-5198-4078-855B-09DA87C0BC7A}"/>
              </a:ext>
            </a:extLst>
          </p:cNvPr>
          <p:cNvSpPr/>
          <p:nvPr/>
        </p:nvSpPr>
        <p:spPr>
          <a:xfrm>
            <a:off x="4944440" y="4725028"/>
            <a:ext cx="396000" cy="396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0" name="正方形/長方形 59">
            <a:extLst>
              <a:ext uri="{FF2B5EF4-FFF2-40B4-BE49-F238E27FC236}">
                <a16:creationId xmlns:a16="http://schemas.microsoft.com/office/drawing/2014/main" id="{15308A1A-03D2-8953-D06D-3CD7E0A1422A}"/>
              </a:ext>
            </a:extLst>
          </p:cNvPr>
          <p:cNvSpPr/>
          <p:nvPr/>
        </p:nvSpPr>
        <p:spPr>
          <a:xfrm>
            <a:off x="4958061" y="4724157"/>
            <a:ext cx="396000" cy="396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1" name="正方形/長方形 60">
            <a:extLst>
              <a:ext uri="{FF2B5EF4-FFF2-40B4-BE49-F238E27FC236}">
                <a16:creationId xmlns:a16="http://schemas.microsoft.com/office/drawing/2014/main" id="{F56EB5A1-C119-1EDF-E067-61CBA96DAC85}"/>
              </a:ext>
            </a:extLst>
          </p:cNvPr>
          <p:cNvSpPr/>
          <p:nvPr/>
        </p:nvSpPr>
        <p:spPr>
          <a:xfrm>
            <a:off x="4958132" y="4730003"/>
            <a:ext cx="396000" cy="396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2" name="正方形/長方形 61">
            <a:extLst>
              <a:ext uri="{FF2B5EF4-FFF2-40B4-BE49-F238E27FC236}">
                <a16:creationId xmlns:a16="http://schemas.microsoft.com/office/drawing/2014/main" id="{F540D6E6-9392-1BA8-79C4-C532B121B20B}"/>
              </a:ext>
            </a:extLst>
          </p:cNvPr>
          <p:cNvSpPr/>
          <p:nvPr/>
        </p:nvSpPr>
        <p:spPr>
          <a:xfrm>
            <a:off x="4950979" y="4733424"/>
            <a:ext cx="396000" cy="396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3" name="正方形/長方形 62">
            <a:extLst>
              <a:ext uri="{FF2B5EF4-FFF2-40B4-BE49-F238E27FC236}">
                <a16:creationId xmlns:a16="http://schemas.microsoft.com/office/drawing/2014/main" id="{ECDC6BD4-FD33-E2A3-0484-C18C03B40D01}"/>
              </a:ext>
            </a:extLst>
          </p:cNvPr>
          <p:cNvSpPr/>
          <p:nvPr/>
        </p:nvSpPr>
        <p:spPr>
          <a:xfrm>
            <a:off x="4951407" y="4738905"/>
            <a:ext cx="396000" cy="396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4" name="正方形/長方形 63">
            <a:extLst>
              <a:ext uri="{FF2B5EF4-FFF2-40B4-BE49-F238E27FC236}">
                <a16:creationId xmlns:a16="http://schemas.microsoft.com/office/drawing/2014/main" id="{16A14F7C-39B4-1258-1876-DA855EB3E567}"/>
              </a:ext>
            </a:extLst>
          </p:cNvPr>
          <p:cNvSpPr/>
          <p:nvPr/>
        </p:nvSpPr>
        <p:spPr>
          <a:xfrm>
            <a:off x="4958353" y="4744751"/>
            <a:ext cx="396000" cy="396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8" name="正方形/長方形 87">
            <a:extLst>
              <a:ext uri="{FF2B5EF4-FFF2-40B4-BE49-F238E27FC236}">
                <a16:creationId xmlns:a16="http://schemas.microsoft.com/office/drawing/2014/main" id="{ECBF25C4-E0FB-C5E5-FE87-C840EDDBD089}"/>
              </a:ext>
            </a:extLst>
          </p:cNvPr>
          <p:cNvSpPr/>
          <p:nvPr/>
        </p:nvSpPr>
        <p:spPr>
          <a:xfrm>
            <a:off x="4951407" y="4748736"/>
            <a:ext cx="396000" cy="396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9" name="正方形/長方形 88">
            <a:extLst>
              <a:ext uri="{FF2B5EF4-FFF2-40B4-BE49-F238E27FC236}">
                <a16:creationId xmlns:a16="http://schemas.microsoft.com/office/drawing/2014/main" id="{9C738293-1A4E-2D0D-D0F3-3618D16DFD48}"/>
              </a:ext>
            </a:extLst>
          </p:cNvPr>
          <p:cNvSpPr/>
          <p:nvPr/>
        </p:nvSpPr>
        <p:spPr>
          <a:xfrm>
            <a:off x="4944615" y="4744751"/>
            <a:ext cx="396000" cy="396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9314968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DAC8B651FE8FAB4980A0CD832FD20183" ma:contentTypeVersion="15" ma:contentTypeDescription="新しいドキュメントを作成します。" ma:contentTypeScope="" ma:versionID="b12565545142c88a19c7688083525830">
  <xsd:schema xmlns:xsd="http://www.w3.org/2001/XMLSchema" xmlns:xs="http://www.w3.org/2001/XMLSchema" xmlns:p="http://schemas.microsoft.com/office/2006/metadata/properties" xmlns:ns2="ceeaadb8-670c-4bbc-bf54-732c07c9b9a6" xmlns:ns3="9240f669-f077-4ccc-9b51-f4d7bb1f72fc" targetNamespace="http://schemas.microsoft.com/office/2006/metadata/properties" ma:root="true" ma:fieldsID="4f6767bcf2356889afcdf4ca57e97b20" ns2:_="" ns3:_="">
    <xsd:import namespace="ceeaadb8-670c-4bbc-bf54-732c07c9b9a6"/>
    <xsd:import namespace="9240f669-f077-4ccc-9b51-f4d7bb1f72f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3:SharedWithUsers" minOccurs="0"/>
                <xsd:element ref="ns3:SharedWithDetails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eeaadb8-670c-4bbc-bf54-732c07c9b9a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6636be5e-3ab2-4972-9ba5-a3fa17e616c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BillingMetadata" ma:index="22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240f669-f077-4ccc-9b51-f4d7bb1f72f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ebfa36a7-b595-4603-9458-511d54251f81}" ma:internalName="TaxCatchAll" ma:showField="CatchAllData" ma:web="9240f669-f077-4ccc-9b51-f4d7bb1f72f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共有相手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共有相手の詳細情報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ceeaadb8-670c-4bbc-bf54-732c07c9b9a6">
      <Terms xmlns="http://schemas.microsoft.com/office/infopath/2007/PartnerControls"/>
    </lcf76f155ced4ddcb4097134ff3c332f>
    <TaxCatchAll xmlns="9240f669-f077-4ccc-9b51-f4d7bb1f72fc" xsi:nil="true"/>
  </documentManagement>
</p:properties>
</file>

<file path=customXml/itemProps1.xml><?xml version="1.0" encoding="utf-8"?>
<ds:datastoreItem xmlns:ds="http://schemas.openxmlformats.org/officeDocument/2006/customXml" ds:itemID="{6AF8E8A1-D77C-4A1A-BDFD-5A15352EB4A6}"/>
</file>

<file path=customXml/itemProps2.xml><?xml version="1.0" encoding="utf-8"?>
<ds:datastoreItem xmlns:ds="http://schemas.openxmlformats.org/officeDocument/2006/customXml" ds:itemID="{219B8407-4488-4FAC-91A1-23AA38DE25FF}"/>
</file>

<file path=customXml/itemProps3.xml><?xml version="1.0" encoding="utf-8"?>
<ds:datastoreItem xmlns:ds="http://schemas.openxmlformats.org/officeDocument/2006/customXml" ds:itemID="{1F6F8CD1-6818-4A4E-A8B9-BA478DBE0929}"/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0</TotalTime>
  <Words>46</Words>
  <Application>Microsoft Office PowerPoint</Application>
  <PresentationFormat>画面に合わせる (16:10)</PresentationFormat>
  <Paragraphs>6</Paragraphs>
  <Slides>2</Slides>
  <Notes>2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8" baseType="lpstr">
      <vt:lpstr>ＭＳ Ｐゴシック</vt:lpstr>
      <vt:lpstr>游ゴシック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revision>1</cp:revision>
  <dcterms:created xsi:type="dcterms:W3CDTF">2025-12-02T01:17:49Z</dcterms:created>
  <dcterms:modified xsi:type="dcterms:W3CDTF">2025-12-02T01:17:52Z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ediaServiceImageTags">
    <vt:lpwstr/>
  </property>
  <property fmtid="{D5CDD505-2E9C-101B-9397-08002B2CF9AE}" pid="3" name="ContentTypeId">
    <vt:lpwstr>0x010100DAC8B651FE8FAB4980A0CD832FD20183</vt:lpwstr>
  </property>
</Properties>
</file>