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ppt/authors.xml" ContentType="application/vnd.ms-powerpoint.author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9AC9AB-E7BC-48B3-A362-FB943E35C888}" v="6" dt="2025-11-18T02:47:03.012"/>
    <p1510:client id="{F9D9FF5E-C45C-8C5E-7217-3B29BE6D1588}" v="2" dt="2025-11-17T22:07:52.6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267F0-854E-4007-8E59-F8CC949FC8FD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F8E68-2916-4A0D-8A83-F5DC1FAB0A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291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AB0367-1F22-240F-040A-AEC48130C4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850EBE-E472-4E10-0F01-186231EA3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9D9B0F-FC6D-08CF-9B2D-EF4A417B7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A22953-6E16-9868-EFA0-7AB1CCEB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2F0A3-04BA-3E56-4F1D-CDCA7FF83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317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C792-AF46-677B-9279-68E0B8A48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50E232-25AE-AA36-21DE-F4FD88E5EF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1BD4AD-983E-DBED-340F-B4E97AE5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38D895-0039-8C81-6287-169EB7421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8445BA-91F0-E27F-899A-9A37E0075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43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A674B69-6796-0AAF-7C85-893CCB3D3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B8743D-E7D5-075C-E5DA-9F48A2C35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2EC264-674C-64F2-E560-6F6342EA1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874A5C-731E-6EAD-1208-DA9FB58F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72ADCA-3E87-14B5-8745-3550D63B5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206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3B614A-4B08-FB6C-A51D-88088A071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A99005-4E90-39B2-1408-ED232B79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F698C6-0037-BE73-232C-D8C509587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76F4B-F082-85B1-D60D-55F98CD99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F54B48-FEB3-1A83-9C74-0B43C2D4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936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740483-312D-1560-03CA-65C5C932E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B7C5ED-19CB-5277-B9FF-29E5896D4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8EC89E-22B6-8CBB-19F1-1F9B95E8B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B655C1-3D1F-8BA2-39AE-141227D3E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B03EE3-D451-83E1-270F-5AF5DC08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813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D853CE-82E7-0001-B512-B6580AB54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319CC8-75BC-6AEC-87E5-D3BE03AEBF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AB2882A-ADAE-5123-B455-D554889E2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D674F0B-A0D1-BE33-CD8B-1AC619FF1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C2E0E2-8E1D-D005-A19D-14E63B473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0E8C23-D722-6BF9-B096-D341D68B2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6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3EF43C-1F7F-04D5-5977-DB943A4F6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CAC4DE-0F46-6E23-AB08-B5EB59776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D9AA218-84AF-E171-4D80-5F4DB9BF3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4C21556-7ED1-81F1-9CFC-E7B37E678B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D0B8C1B-3F6C-9236-88B4-A1C9908B55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78AE886-B183-9FC9-9A9F-96EF780D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2178BC6-5878-212C-5C99-FEFE180DD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0B26F46-D671-1EB6-3A97-34855D0FF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85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2CC35D-731C-42BF-50DA-CCD8243A7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489FAEC-2450-A89E-DE70-2B94CC3D3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43D00E8-1409-9813-D4EB-E3C1051C1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207255-8CC9-A7BE-4A96-23734909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82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B008D1C-255B-FC6E-DF94-0EF947577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98C3688-D03D-2BC8-ADCF-FB458105D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4F8547-8B63-3EAB-BC63-64CB59B01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0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3C40E4-D5EA-FCB9-1161-D3828E62B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FBE9DE-08FC-1564-F935-7290BD64E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E7715DC-67F8-CCA7-6449-D2C4451A05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DB1A94-F14B-4824-8C34-6A60D5C14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643435-851D-43C3-4AEA-95E8F99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DF7DC1-51A8-66CB-818B-D7E681E61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19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4E8A8E-70DA-39E7-5FBD-AFF051A2C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65655F0-C5E1-D51D-A91F-2BDD857F80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7B6F57-3EA9-04FD-BEF1-0A1EA865E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D9716B8-D728-FDF9-C129-E366CCE74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F2B4A43-DCD0-A507-0F57-ECF1762B5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764B1D-89C1-063F-6EE2-A6E8F339C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233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811929F-D20C-FCBC-CE14-D9189E652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887A23-77AF-4A00-4E73-F431F0AE4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22C72D-A3FC-BECF-DE16-8B67077676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4A9485-1A39-C3CE-3CCE-2989D6D99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8A0431-9647-1375-20BF-A494AC07A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85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87578F-AD8E-B4D6-1C2C-24AAAEF92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508" y="480907"/>
            <a:ext cx="1463145" cy="589280"/>
          </a:xfrm>
        </p:spPr>
        <p:txBody>
          <a:bodyPr>
            <a:normAutofit/>
          </a:bodyPr>
          <a:lstStyle/>
          <a:p>
            <a:r>
              <a:rPr lang="ja-JP" altLang="en-US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テーマ</a:t>
            </a:r>
            <a:endParaRPr kumimoji="1" lang="ja-JP" altLang="en-US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CFCD8B-CBB5-EEC1-1753-8217A5728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513" y="1393935"/>
            <a:ext cx="4339512" cy="5059691"/>
          </a:xfrm>
          <a:ln w="28575">
            <a:solidFill>
              <a:schemeClr val="bg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kumimoji="1" lang="ja-JP" altLang="en-US" sz="1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役立つために工夫したところ：</a:t>
            </a:r>
            <a:endParaRPr kumimoji="1" lang="en-US" altLang="ja-JP" sz="18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sz="18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6AFC3A72-C120-63B9-39AB-DFC3EDC4A772}"/>
              </a:ext>
            </a:extLst>
          </p:cNvPr>
          <p:cNvSpPr txBox="1">
            <a:spLocks/>
          </p:cNvSpPr>
          <p:nvPr/>
        </p:nvSpPr>
        <p:spPr>
          <a:xfrm>
            <a:off x="2363788" y="480907"/>
            <a:ext cx="8947679" cy="589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テキスト プレースホルダー 3">
            <a:extLst>
              <a:ext uri="{FF2B5EF4-FFF2-40B4-BE49-F238E27FC236}">
                <a16:creationId xmlns:a16="http://schemas.microsoft.com/office/drawing/2014/main" id="{94A9019A-73EE-4B55-F64F-06632033BA6C}"/>
              </a:ext>
            </a:extLst>
          </p:cNvPr>
          <p:cNvSpPr txBox="1">
            <a:spLocks/>
          </p:cNvSpPr>
          <p:nvPr/>
        </p:nvSpPr>
        <p:spPr>
          <a:xfrm>
            <a:off x="5004513" y="1407305"/>
            <a:ext cx="6819934" cy="5059691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800">
                <a:solidFill>
                  <a:schemeClr val="bg1">
                    <a:lumMod val="50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考えたプログラムの画面コピーや動画をはり付けよう</a:t>
            </a:r>
          </a:p>
        </p:txBody>
      </p:sp>
    </p:spTree>
    <p:extLst>
      <p:ext uri="{BB962C8B-B14F-4D97-AF65-F5344CB8AC3E}">
        <p14:creationId xmlns:p14="http://schemas.microsoft.com/office/powerpoint/2010/main" val="1082574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7F2B2425-0C23-4991-8A1A-B3D4BD2C2B4D}"/>
</file>

<file path=customXml/itemProps2.xml><?xml version="1.0" encoding="utf-8"?>
<ds:datastoreItem xmlns:ds="http://schemas.openxmlformats.org/officeDocument/2006/customXml" ds:itemID="{9FB1B227-BB38-48C5-85C4-7B196A9452DF}"/>
</file>

<file path=customXml/itemProps3.xml><?xml version="1.0" encoding="utf-8"?>
<ds:datastoreItem xmlns:ds="http://schemas.openxmlformats.org/officeDocument/2006/customXml" ds:itemID="{032FE8B7-A5BE-44FA-ADCA-D991128949F1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テーマ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2025-11-18T02:47:03Z</dcterms:created>
  <dcterms:modified xsi:type="dcterms:W3CDTF">2025-11-18T02:47:10Z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