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FFCC"/>
    <a:srgbClr val="000000"/>
    <a:srgbClr val="FFFFCC"/>
    <a:srgbClr val="FFF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AC1CC-7A1E-483F-829B-F7A0BD4B56DF}" v="4" dt="2025-11-07T08:39:52.788"/>
    <p1510:client id="{5B582251-3433-D12E-8FD9-D1B0B08CB193}" v="2" dt="2025-11-06T14:21:43.6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508876-A47F-6B0A-751E-06CC806AAB77}"/>
              </a:ext>
            </a:extLst>
          </p:cNvPr>
          <p:cNvSpPr txBox="1"/>
          <p:nvPr/>
        </p:nvSpPr>
        <p:spPr>
          <a:xfrm>
            <a:off x="341087" y="231188"/>
            <a:ext cx="1263269" cy="584775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200">
                <a:ea typeface="ＭＳ Ｐゴシック"/>
              </a:rPr>
              <a:t>〇班</a:t>
            </a:r>
            <a:endParaRPr lang="ja-JP" altLang="en-US" sz="320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561A6AA-B2D7-739B-AD24-8876924CC7E3}"/>
              </a:ext>
            </a:extLst>
          </p:cNvPr>
          <p:cNvSpPr/>
          <p:nvPr/>
        </p:nvSpPr>
        <p:spPr>
          <a:xfrm>
            <a:off x="341087" y="2987749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3: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DEC39C2-F7DD-AC92-08AA-FE1926A23B02}"/>
              </a:ext>
            </a:extLst>
          </p:cNvPr>
          <p:cNvSpPr/>
          <p:nvPr/>
        </p:nvSpPr>
        <p:spPr>
          <a:xfrm>
            <a:off x="341087" y="1270895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1: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FEF2BAF-889A-4961-90AF-6E28CE0C9E77}"/>
              </a:ext>
            </a:extLst>
          </p:cNvPr>
          <p:cNvSpPr/>
          <p:nvPr/>
        </p:nvSpPr>
        <p:spPr>
          <a:xfrm>
            <a:off x="341087" y="4704604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5: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C10EFFB-DA51-8463-5499-CC786938ED36}"/>
              </a:ext>
            </a:extLst>
          </p:cNvPr>
          <p:cNvSpPr/>
          <p:nvPr/>
        </p:nvSpPr>
        <p:spPr>
          <a:xfrm>
            <a:off x="2796112" y="1270895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2: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4E0DED4-88A1-2C09-F0C8-E01D626A8429}"/>
              </a:ext>
            </a:extLst>
          </p:cNvPr>
          <p:cNvSpPr/>
          <p:nvPr/>
        </p:nvSpPr>
        <p:spPr>
          <a:xfrm>
            <a:off x="2796112" y="2987749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4: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63058F-11EC-2F27-60A9-FA57E9F2801E}"/>
              </a:ext>
            </a:extLst>
          </p:cNvPr>
          <p:cNvSpPr/>
          <p:nvPr/>
        </p:nvSpPr>
        <p:spPr>
          <a:xfrm>
            <a:off x="2796112" y="4704603"/>
            <a:ext cx="2349732" cy="1598677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>
                <a:solidFill>
                  <a:srgbClr val="000000"/>
                </a:solidFill>
              </a:rPr>
              <a:t>6:</a:t>
            </a:r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75DF002-67FC-0552-36D4-951404EF12DB}"/>
              </a:ext>
            </a:extLst>
          </p:cNvPr>
          <p:cNvSpPr txBox="1"/>
          <p:nvPr/>
        </p:nvSpPr>
        <p:spPr>
          <a:xfrm>
            <a:off x="341086" y="874152"/>
            <a:ext cx="4804757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個人の考え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B0F718A-B81C-01F0-9FB6-DF9ED3AC0637}"/>
              </a:ext>
            </a:extLst>
          </p:cNvPr>
          <p:cNvSpPr txBox="1"/>
          <p:nvPr/>
        </p:nvSpPr>
        <p:spPr>
          <a:xfrm>
            <a:off x="5323181" y="873200"/>
            <a:ext cx="6527733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話し合いの記録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792FF6A-C13A-C956-1DD5-9B9E47DCBA86}"/>
              </a:ext>
            </a:extLst>
          </p:cNvPr>
          <p:cNvSpPr/>
          <p:nvPr/>
        </p:nvSpPr>
        <p:spPr>
          <a:xfrm>
            <a:off x="5323181" y="1270894"/>
            <a:ext cx="6527732" cy="3121751"/>
          </a:xfrm>
          <a:prstGeom prst="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3852082-FAF5-8288-DD12-A31E40EE8AF3}"/>
              </a:ext>
            </a:extLst>
          </p:cNvPr>
          <p:cNvSpPr/>
          <p:nvPr/>
        </p:nvSpPr>
        <p:spPr>
          <a:xfrm>
            <a:off x="5323181" y="4896672"/>
            <a:ext cx="6527732" cy="1380866"/>
          </a:xfrm>
          <a:prstGeom prst="rect">
            <a:avLst/>
          </a:prstGeom>
          <a:solidFill>
            <a:srgbClr val="FFCC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FBC2157-9496-8E87-584E-1ECA2546DC05}"/>
              </a:ext>
            </a:extLst>
          </p:cNvPr>
          <p:cNvSpPr txBox="1"/>
          <p:nvPr/>
        </p:nvSpPr>
        <p:spPr>
          <a:xfrm>
            <a:off x="5323180" y="4475382"/>
            <a:ext cx="6527733" cy="338554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600"/>
              <a:t>班の意見（結論）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F51824-F0A6-8AC1-C36C-8BEB220C8487}"/>
              </a:ext>
            </a:extLst>
          </p:cNvPr>
          <p:cNvSpPr txBox="1"/>
          <p:nvPr/>
        </p:nvSpPr>
        <p:spPr>
          <a:xfrm>
            <a:off x="1716919" y="231187"/>
            <a:ext cx="10121519" cy="584775"/>
          </a:xfrm>
          <a:prstGeom prst="rect">
            <a:avLst/>
          </a:prstGeom>
          <a:solidFill>
            <a:srgbClr val="CCEC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200">
                <a:ea typeface="ＭＳ Ｐゴシック"/>
              </a:rPr>
              <a:t>（テーマ）</a:t>
            </a:r>
          </a:p>
        </p:txBody>
      </p:sp>
    </p:spTree>
    <p:extLst>
      <p:ext uri="{BB962C8B-B14F-4D97-AF65-F5344CB8AC3E}">
        <p14:creationId xmlns:p14="http://schemas.microsoft.com/office/powerpoint/2010/main" val="1359246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ECBA1D4-56CD-4BCA-A4F8-906204F3AA0B}"/>
</file>

<file path=customXml/itemProps2.xml><?xml version="1.0" encoding="utf-8"?>
<ds:datastoreItem xmlns:ds="http://schemas.openxmlformats.org/officeDocument/2006/customXml" ds:itemID="{B6207DE5-3EA1-4916-BA09-CA37F7FD0E5D}"/>
</file>

<file path=customXml/itemProps3.xml><?xml version="1.0" encoding="utf-8"?>
<ds:datastoreItem xmlns:ds="http://schemas.openxmlformats.org/officeDocument/2006/customXml" ds:itemID="{13B17BE1-4139-4E08-ABE2-DDCA9CE3360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2025-11-07T08:39:52Z</dcterms:created>
  <dcterms:modified xsi:type="dcterms:W3CDTF">2025-11-07T08:39:58Z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