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699FF"/>
    <a:srgbClr val="FF9933"/>
    <a:srgbClr val="FF5050"/>
    <a:srgbClr val="FF0066"/>
    <a:srgbClr val="FF99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1F44B7-09B3-4197-9CC6-CFEE4107B37E}" v="3" dt="2025-11-07T07:35:57.4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01" autoAdjust="0"/>
  </p:normalViewPr>
  <p:slideViewPr>
    <p:cSldViewPr snapToGrid="0">
      <p:cViewPr varScale="1">
        <p:scale>
          <a:sx n="90" d="100"/>
          <a:sy n="90" d="100"/>
        </p:scale>
        <p:origin x="14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5E0E1-F8CC-41FC-BEA2-1F5ED1BFB17B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89906-0544-4CF9-AD06-63CA34D09A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171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青色は、背景として固定しています。</a:t>
            </a:r>
            <a:endParaRPr kumimoji="1" lang="en-US" altLang="ja-JP" dirty="0"/>
          </a:p>
          <a:p>
            <a:r>
              <a:rPr kumimoji="1" lang="ja-JP" altLang="en-US" dirty="0"/>
              <a:t>オレンジ色の図形を選択して大きさ変更をすることができます。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389906-0544-4CF9-AD06-63CA34D09A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66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B847D-D8EB-F6E7-154F-54C4F1030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DB25D5F-9092-90E9-9A88-0D95F29EFD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74F9E7-2D79-D37D-4C1A-CC52B5DC1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D4E82C-ADD3-9853-687B-BDC2F17D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70E4FC-0AE0-19FA-80AF-C4A255307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32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3DC879-9D04-3337-FA85-DDAD66D63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B78D24-A93E-0FB0-DFBD-54C149A202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A4FBBC-7663-D314-C83C-D02AF04CD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4CBADA-9F69-9762-E508-A1143192B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085581-056F-E335-D6DB-7DB170E38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74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58D0820-60ED-6C0D-62DB-4B675C30D5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A42631-0927-4F7B-10CF-D0A4BC409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68FDFA-567C-5B35-9AAF-056BBEE10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02EE5-4D52-267D-B298-7ACB2F8E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121DD6-05B1-0F50-57BD-1EA77D980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66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A510A7-8ECB-17E1-F767-9D39493A0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E4F5CF-99E9-2D10-782B-D630DEE9A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4714D6-3AE1-7ACD-4583-D443A261A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F064B0-3A91-5AE1-CC90-1255B7529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FA8F-C899-9F48-C56F-EB39CDC26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38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7104CA-A362-E24E-1DCC-B0A00E25F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7AA226-F47F-97DC-3AC5-527C8CDB0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47D371-5708-C46B-8582-B08652F2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92B06C-C454-901D-F294-A4727DB21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F9A138-9EA0-8256-4B81-BD9570E1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825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F13F65-709C-4CDA-57F3-8ADD7FBC2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4D8A88-05E7-B6CA-CF51-188569B7A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4832F28-70C1-57A7-57C3-0227D76C46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FE17D3-6F4F-37F5-ACEA-00A4ED80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E37B4F-40CC-635D-8975-5FABF8DA7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85F347-2B8D-E0D9-5B01-C5816FB7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72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AB76E5-1EB5-3B98-A7AD-E808D6E84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4E42F6-4917-63AC-0EFE-FA0A981D4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C86D019-ABB0-3201-EE07-88D49D7E1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41256BB-A9EB-67F4-6A70-4EF6106A6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3FC1BF1-B075-8603-B910-4693A58296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56EF26-3AB6-1440-DD21-0B53A01E2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383F038-CB17-3F5E-F298-5BF7A997C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96DDA79-F0A1-5047-6C85-6F83D83CC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5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A84E0-8393-0EB8-51A3-49DD2A823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A65EAEC-F3F3-D912-F06A-ACD039E6F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806787-6899-9453-6F55-88175A813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24B2BA-2A34-FCA2-648A-603228F6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14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58E23B-34B8-4B8B-5D53-93E2EDD04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8A9E3D6-5B94-B57B-5865-6C56DB955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F69D581-D705-61E2-D599-94C8D9C9C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52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68E3A0-0A8C-E43B-007A-8EFA0DE98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B24078-1CA2-E620-6673-017A756E6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1A4B41C-DB90-C255-26D0-C15C9CC19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E440F1-88AB-3674-2A71-B940A05FE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F82E9D-DFB8-967F-F007-97B377553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3E59DD-AC6B-9E15-E1EF-F46FFC08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8D873E-606D-D9A7-045D-AA5A7890F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D17AC2-999B-F861-2805-FCF04B8A8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74F783-8F67-4749-4D4A-D6B5AF7AD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0F25C8-9EBE-0614-230A-5B0F4B219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B44011-20F9-1550-5AD6-2F5A08F15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560231-8B29-92E5-17B9-953E46BF9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23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6A6212-76F9-0AD0-F7CB-0D5EEF3C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376CFE-BABD-11F9-E3BA-B34B54D3E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D74211-621B-D15B-DA50-596911388E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12C69F-E912-4D20-8107-0D8AA80DDD6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274C3D-5D25-3113-9FE8-E690A55B22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55C02B-D9CF-154D-0DE1-2A80F336A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98D68F-EEC1-4228-8153-E1D60385AF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83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D9C96E4-BF55-0486-0F20-B547D42693D9}"/>
              </a:ext>
            </a:extLst>
          </p:cNvPr>
          <p:cNvSpPr/>
          <p:nvPr/>
        </p:nvSpPr>
        <p:spPr>
          <a:xfrm>
            <a:off x="295835" y="0"/>
            <a:ext cx="11896165" cy="685800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2217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D988447-A0AC-490B-8100-D98D9BA56098}"/>
</file>

<file path=customXml/itemProps2.xml><?xml version="1.0" encoding="utf-8"?>
<ds:datastoreItem xmlns:ds="http://schemas.openxmlformats.org/officeDocument/2006/customXml" ds:itemID="{3E49D0E1-1FED-4347-BFEE-ED369852917E}"/>
</file>

<file path=customXml/itemProps3.xml><?xml version="1.0" encoding="utf-8"?>
<ds:datastoreItem xmlns:ds="http://schemas.openxmlformats.org/officeDocument/2006/customXml" ds:itemID="{53C6BB5B-49F3-4F01-863B-9FACC572B0F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ワイド画面</PresentationFormat>
  <Paragraphs>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2025-11-07T07:35:57Z</dcterms:created>
  <dcterms:modified xsi:type="dcterms:W3CDTF">2025-11-07T07:36:02Z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