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2" r:id="rId1"/>
  </p:sldMasterIdLst>
  <p:notesMasterIdLst>
    <p:notesMasterId r:id="rId7"/>
  </p:notesMasterIdLst>
  <p:sldIdLst>
    <p:sldId id="267" r:id="rId2"/>
    <p:sldId id="269" r:id="rId3"/>
    <p:sldId id="270" r:id="rId4"/>
    <p:sldId id="265" r:id="rId5"/>
    <p:sldId id="268" r:id="rId6"/>
  </p:sldIdLst>
  <p:sldSz cx="12192000" cy="6858000"/>
  <p:notesSz cx="6858000" cy="994568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00000000-0000-0000-0000-000000000000}" name="作成者" initials="A" userId="Author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114"/>
    <a:srgbClr val="F2F2F2"/>
    <a:srgbClr val="000000"/>
    <a:srgbClr val="849398"/>
    <a:srgbClr val="33CCFF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6E27247-8FF7-4A4F-8934-D33082592879}" v="3" dt="2025-11-07T07:19:47.242"/>
    <p1510:client id="{546845D8-E629-E9BC-9FBD-7D4823146FEC}" v="2" dt="2025-11-06T14:14:31.181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92" d="100"/>
          <a:sy n="92" d="100"/>
        </p:scale>
        <p:origin x="84" y="2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13" Type="http://schemas.microsoft.com/office/2018/10/relationships/authors" Target="author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openxmlformats.org/officeDocument/2006/relationships/customXml" Target="../customXml/item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customXml" Target="../customXml/item2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Relationship Id="rId14" Type="http://schemas.openxmlformats.org/officeDocument/2006/relationships/customXml" Target="../customXml/item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10A114B-B177-438E-9DBA-E0205FF1C6F1}" type="datetimeFigureOut">
              <a:rPr kumimoji="1" lang="ja-JP" altLang="en-US" smtClean="0"/>
              <a:t>2025/11/7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444500" y="1243013"/>
            <a:ext cx="5969000" cy="33575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786313"/>
            <a:ext cx="5486400" cy="391636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47213"/>
            <a:ext cx="29718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9447213"/>
            <a:ext cx="29718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3234306-264A-4C2F-9A22-330504F4AD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251351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/>
              <a:t>テキストボックスは</a:t>
            </a:r>
            <a:r>
              <a:rPr kumimoji="1" lang="en-US" altLang="ja-JP"/>
              <a:t>5</a:t>
            </a:r>
            <a:r>
              <a:rPr kumimoji="1" lang="ja-JP" altLang="en-US"/>
              <a:t>つ重なっています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234306-264A-4C2F-9A22-330504F4ADD2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782039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FF66026-E148-A5A3-A023-8F1A376CA04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>
            <a:extLst>
              <a:ext uri="{FF2B5EF4-FFF2-40B4-BE49-F238E27FC236}">
                <a16:creationId xmlns:a16="http://schemas.microsoft.com/office/drawing/2014/main" id="{8E001FD6-E259-55AE-A485-52C8238373B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>
            <a:extLst>
              <a:ext uri="{FF2B5EF4-FFF2-40B4-BE49-F238E27FC236}">
                <a16:creationId xmlns:a16="http://schemas.microsoft.com/office/drawing/2014/main" id="{40B95CB2-A1CF-0ADD-D45D-A1C54D8CD30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/>
              <a:t>テキストボックスは</a:t>
            </a:r>
            <a:r>
              <a:rPr kumimoji="1" lang="en-US" altLang="ja-JP"/>
              <a:t>5</a:t>
            </a:r>
            <a:r>
              <a:rPr kumimoji="1" lang="ja-JP" altLang="en-US"/>
              <a:t>つ重なっています</a:t>
            </a:r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0D1F7DB7-BF17-00B4-1103-EA31BD5A89D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234306-264A-4C2F-9A22-330504F4ADD2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4417668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610A77A-3CAD-C2F7-B64F-237330AE489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>
            <a:extLst>
              <a:ext uri="{FF2B5EF4-FFF2-40B4-BE49-F238E27FC236}">
                <a16:creationId xmlns:a16="http://schemas.microsoft.com/office/drawing/2014/main" id="{1E2DAEC3-B580-2B47-3D18-F373C74F8FC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>
            <a:extLst>
              <a:ext uri="{FF2B5EF4-FFF2-40B4-BE49-F238E27FC236}">
                <a16:creationId xmlns:a16="http://schemas.microsoft.com/office/drawing/2014/main" id="{31A2C236-68E3-9445-AE3B-F1177DAEECA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/>
              <a:t>テキストボックスは</a:t>
            </a:r>
            <a:r>
              <a:rPr kumimoji="1" lang="en-US" altLang="ja-JP"/>
              <a:t>5</a:t>
            </a:r>
            <a:r>
              <a:rPr kumimoji="1" lang="ja-JP" altLang="en-US"/>
              <a:t>つ重なっています</a:t>
            </a:r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6B310127-A12C-34EC-CD0B-4235D921F3F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234306-264A-4C2F-9A22-330504F4ADD2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2990599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2F1D432-1A88-E1B4-1D4C-526FE4633DB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>
            <a:extLst>
              <a:ext uri="{FF2B5EF4-FFF2-40B4-BE49-F238E27FC236}">
                <a16:creationId xmlns:a16="http://schemas.microsoft.com/office/drawing/2014/main" id="{26DBAF2C-FFF2-BBB9-DCD6-D110C4F070B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444500" y="1243013"/>
            <a:ext cx="5969000" cy="3357562"/>
          </a:xfrm>
        </p:spPr>
      </p:sp>
      <p:sp>
        <p:nvSpPr>
          <p:cNvPr id="3" name="ノート プレースホルダー 2">
            <a:extLst>
              <a:ext uri="{FF2B5EF4-FFF2-40B4-BE49-F238E27FC236}">
                <a16:creationId xmlns:a16="http://schemas.microsoft.com/office/drawing/2014/main" id="{A765B8F1-C510-E423-40D3-64983B95391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/>
              <a:t>同じ色が</a:t>
            </a:r>
            <a:r>
              <a:rPr kumimoji="1" lang="en-US" altLang="ja-JP"/>
              <a:t>5</a:t>
            </a:r>
            <a:r>
              <a:rPr kumimoji="1" lang="ja-JP" altLang="en-US"/>
              <a:t>つ重なっています</a:t>
            </a:r>
            <a:endParaRPr kumimoji="1" lang="en-US" altLang="ja-JP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67653E74-B602-53E3-5477-8163E097F10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234306-264A-4C2F-9A22-330504F4ADD2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149650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074EB1-DEC9-4FFB-898D-2E5D4016FA99}" type="datetimeFigureOut">
              <a:rPr kumimoji="1" lang="ja-JP" altLang="en-US" smtClean="0"/>
              <a:t>2025/11/7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59636D-B373-4C38-8139-5A04398FCC7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160138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074EB1-DEC9-4FFB-898D-2E5D4016FA99}" type="datetimeFigureOut">
              <a:rPr kumimoji="1" lang="ja-JP" altLang="en-US" smtClean="0"/>
              <a:t>2025/11/7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59636D-B373-4C38-8139-5A04398FCC7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835748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074EB1-DEC9-4FFB-898D-2E5D4016FA99}" type="datetimeFigureOut">
              <a:rPr kumimoji="1" lang="ja-JP" altLang="en-US" smtClean="0"/>
              <a:t>2025/11/7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59636D-B373-4C38-8139-5A04398FCC7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111240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074EB1-DEC9-4FFB-898D-2E5D4016FA99}" type="datetimeFigureOut">
              <a:rPr kumimoji="1" lang="ja-JP" altLang="en-US" smtClean="0"/>
              <a:t>2025/11/7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59636D-B373-4C38-8139-5A04398FCC7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146979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074EB1-DEC9-4FFB-898D-2E5D4016FA99}" type="datetimeFigureOut">
              <a:rPr kumimoji="1" lang="ja-JP" altLang="en-US" smtClean="0"/>
              <a:t>2025/11/7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59636D-B373-4C38-8139-5A04398FCC7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81438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074EB1-DEC9-4FFB-898D-2E5D4016FA99}" type="datetimeFigureOut">
              <a:rPr kumimoji="1" lang="ja-JP" altLang="en-US" smtClean="0"/>
              <a:t>2025/11/7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59636D-B373-4C38-8139-5A04398FCC7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800415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074EB1-DEC9-4FFB-898D-2E5D4016FA99}" type="datetimeFigureOut">
              <a:rPr kumimoji="1" lang="ja-JP" altLang="en-US" smtClean="0"/>
              <a:t>2025/11/7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59636D-B373-4C38-8139-5A04398FCC7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72355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074EB1-DEC9-4FFB-898D-2E5D4016FA99}" type="datetimeFigureOut">
              <a:rPr kumimoji="1" lang="ja-JP" altLang="en-US" smtClean="0"/>
              <a:t>2025/11/7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59636D-B373-4C38-8139-5A04398FCC7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511925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074EB1-DEC9-4FFB-898D-2E5D4016FA99}" type="datetimeFigureOut">
              <a:rPr kumimoji="1" lang="ja-JP" altLang="en-US" smtClean="0"/>
              <a:t>2025/11/7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59636D-B373-4C38-8139-5A04398FCC7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47449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074EB1-DEC9-4FFB-898D-2E5D4016FA99}" type="datetimeFigureOut">
              <a:rPr kumimoji="1" lang="ja-JP" altLang="en-US" smtClean="0"/>
              <a:t>2025/11/7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59636D-B373-4C38-8139-5A04398FCC7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0714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074EB1-DEC9-4FFB-898D-2E5D4016FA99}" type="datetimeFigureOut">
              <a:rPr kumimoji="1" lang="ja-JP" altLang="en-US" smtClean="0"/>
              <a:t>2025/11/7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59636D-B373-4C38-8139-5A04398FCC7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125009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E074EB1-DEC9-4FFB-898D-2E5D4016FA99}" type="datetimeFigureOut">
              <a:rPr kumimoji="1" lang="ja-JP" altLang="en-US" smtClean="0"/>
              <a:t>2025/11/7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859636D-B373-4C38-8139-5A04398FCC7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88609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6DCB1925-F158-6C1F-55C9-BC7B542551CB}"/>
              </a:ext>
            </a:extLst>
          </p:cNvPr>
          <p:cNvSpPr txBox="1"/>
          <p:nvPr/>
        </p:nvSpPr>
        <p:spPr>
          <a:xfrm>
            <a:off x="5285522" y="205917"/>
            <a:ext cx="16209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80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〇〇年代</a:t>
            </a: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FF09E21F-18CB-CC09-21B7-17E8E9838E12}"/>
              </a:ext>
            </a:extLst>
          </p:cNvPr>
          <p:cNvSpPr txBox="1">
            <a:spLocks/>
          </p:cNvSpPr>
          <p:nvPr/>
        </p:nvSpPr>
        <p:spPr>
          <a:xfrm>
            <a:off x="-3010079" y="3833278"/>
            <a:ext cx="2819071" cy="1472274"/>
          </a:xfrm>
          <a:prstGeom prst="rect">
            <a:avLst/>
          </a:prstGeom>
          <a:solidFill>
            <a:schemeClr val="bg1">
              <a:lumMod val="95000"/>
            </a:schemeClr>
          </a:solidFill>
          <a:ln w="19050">
            <a:solidFill>
              <a:schemeClr val="bg1">
                <a:lumMod val="65000"/>
              </a:schemeClr>
            </a:solidFill>
          </a:ln>
        </p:spPr>
        <p:txBody>
          <a:bodyPr wrap="square" rtlCol="0" anchor="t">
            <a:noAutofit/>
          </a:bodyPr>
          <a:lstStyle/>
          <a:p>
            <a:endParaRPr kumimoji="1" lang="ja-JP" altLang="en-US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C59C5C43-9861-F370-49B0-D467BE888C8D}"/>
              </a:ext>
            </a:extLst>
          </p:cNvPr>
          <p:cNvSpPr txBox="1">
            <a:spLocks/>
          </p:cNvSpPr>
          <p:nvPr/>
        </p:nvSpPr>
        <p:spPr>
          <a:xfrm>
            <a:off x="-3010079" y="3833278"/>
            <a:ext cx="2819071" cy="1472274"/>
          </a:xfrm>
          <a:prstGeom prst="rect">
            <a:avLst/>
          </a:prstGeom>
          <a:solidFill>
            <a:schemeClr val="bg1">
              <a:lumMod val="95000"/>
            </a:schemeClr>
          </a:solidFill>
          <a:ln w="19050">
            <a:solidFill>
              <a:schemeClr val="bg1">
                <a:lumMod val="65000"/>
              </a:schemeClr>
            </a:solidFill>
          </a:ln>
        </p:spPr>
        <p:txBody>
          <a:bodyPr wrap="square" rtlCol="0" anchor="t">
            <a:noAutofit/>
          </a:bodyPr>
          <a:lstStyle/>
          <a:p>
            <a:endParaRPr kumimoji="1" lang="ja-JP" altLang="en-US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1DF0DCBC-3A54-9F09-3BB9-E767757EB2F2}"/>
              </a:ext>
            </a:extLst>
          </p:cNvPr>
          <p:cNvSpPr txBox="1">
            <a:spLocks/>
          </p:cNvSpPr>
          <p:nvPr/>
        </p:nvSpPr>
        <p:spPr>
          <a:xfrm>
            <a:off x="-3010079" y="3833278"/>
            <a:ext cx="2819071" cy="1472274"/>
          </a:xfrm>
          <a:prstGeom prst="rect">
            <a:avLst/>
          </a:prstGeom>
          <a:solidFill>
            <a:schemeClr val="bg1">
              <a:lumMod val="95000"/>
            </a:schemeClr>
          </a:solidFill>
          <a:ln w="19050">
            <a:solidFill>
              <a:schemeClr val="bg1">
                <a:lumMod val="65000"/>
              </a:schemeClr>
            </a:solidFill>
          </a:ln>
        </p:spPr>
        <p:txBody>
          <a:bodyPr wrap="square" rtlCol="0" anchor="t">
            <a:noAutofit/>
          </a:bodyPr>
          <a:lstStyle/>
          <a:p>
            <a:endParaRPr kumimoji="1" lang="ja-JP" altLang="en-US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2686A8F6-24F4-BBC4-9423-2F3B7364E059}"/>
              </a:ext>
            </a:extLst>
          </p:cNvPr>
          <p:cNvSpPr txBox="1">
            <a:spLocks/>
          </p:cNvSpPr>
          <p:nvPr/>
        </p:nvSpPr>
        <p:spPr>
          <a:xfrm>
            <a:off x="-3010079" y="3833278"/>
            <a:ext cx="2819071" cy="1472274"/>
          </a:xfrm>
          <a:prstGeom prst="rect">
            <a:avLst/>
          </a:prstGeom>
          <a:solidFill>
            <a:schemeClr val="bg1">
              <a:lumMod val="95000"/>
            </a:schemeClr>
          </a:solidFill>
          <a:ln w="19050">
            <a:solidFill>
              <a:schemeClr val="bg1">
                <a:lumMod val="65000"/>
              </a:schemeClr>
            </a:solidFill>
          </a:ln>
        </p:spPr>
        <p:txBody>
          <a:bodyPr wrap="square" rtlCol="0" anchor="t">
            <a:noAutofit/>
          </a:bodyPr>
          <a:lstStyle/>
          <a:p>
            <a:endParaRPr kumimoji="1" lang="ja-JP" altLang="en-US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4A489B2B-4FC6-D944-17B3-D81009A1AD94}"/>
              </a:ext>
            </a:extLst>
          </p:cNvPr>
          <p:cNvSpPr txBox="1">
            <a:spLocks/>
          </p:cNvSpPr>
          <p:nvPr/>
        </p:nvSpPr>
        <p:spPr>
          <a:xfrm>
            <a:off x="-3010079" y="3833278"/>
            <a:ext cx="2819071" cy="1472274"/>
          </a:xfrm>
          <a:prstGeom prst="rect">
            <a:avLst/>
          </a:prstGeom>
          <a:solidFill>
            <a:schemeClr val="bg1">
              <a:lumMod val="95000"/>
            </a:schemeClr>
          </a:solidFill>
          <a:ln w="19050">
            <a:solidFill>
              <a:schemeClr val="bg1">
                <a:lumMod val="65000"/>
              </a:schemeClr>
            </a:solidFill>
          </a:ln>
        </p:spPr>
        <p:txBody>
          <a:bodyPr wrap="square" rtlCol="0" anchor="t">
            <a:noAutofit/>
          </a:bodyPr>
          <a:lstStyle/>
          <a:p>
            <a:endParaRPr kumimoji="1" lang="ja-JP" altLang="en-US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7155391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7E65EE0-A12D-96AF-4972-F7ED080B28C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DAF8757F-382F-73C1-13B7-E5DC014CE94D}"/>
              </a:ext>
            </a:extLst>
          </p:cNvPr>
          <p:cNvSpPr txBox="1"/>
          <p:nvPr/>
        </p:nvSpPr>
        <p:spPr>
          <a:xfrm>
            <a:off x="5285522" y="205917"/>
            <a:ext cx="16209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80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〇〇年代</a:t>
            </a: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E97D2DCA-7B08-5C2D-C752-61C5A82B4D18}"/>
              </a:ext>
            </a:extLst>
          </p:cNvPr>
          <p:cNvSpPr txBox="1">
            <a:spLocks/>
          </p:cNvSpPr>
          <p:nvPr/>
        </p:nvSpPr>
        <p:spPr>
          <a:xfrm>
            <a:off x="-3010079" y="3833278"/>
            <a:ext cx="2819071" cy="1472274"/>
          </a:xfrm>
          <a:prstGeom prst="rect">
            <a:avLst/>
          </a:prstGeom>
          <a:solidFill>
            <a:schemeClr val="bg1">
              <a:lumMod val="95000"/>
            </a:schemeClr>
          </a:solidFill>
          <a:ln w="19050">
            <a:solidFill>
              <a:schemeClr val="bg1">
                <a:lumMod val="65000"/>
              </a:schemeClr>
            </a:solidFill>
          </a:ln>
        </p:spPr>
        <p:txBody>
          <a:bodyPr wrap="square" rtlCol="0" anchor="t">
            <a:noAutofit/>
          </a:bodyPr>
          <a:lstStyle/>
          <a:p>
            <a:endParaRPr kumimoji="1" lang="ja-JP" altLang="en-US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E43C447D-C9FF-3E47-B297-6114F4F86664}"/>
              </a:ext>
            </a:extLst>
          </p:cNvPr>
          <p:cNvSpPr txBox="1">
            <a:spLocks/>
          </p:cNvSpPr>
          <p:nvPr/>
        </p:nvSpPr>
        <p:spPr>
          <a:xfrm>
            <a:off x="-3010079" y="3833278"/>
            <a:ext cx="2819071" cy="1472274"/>
          </a:xfrm>
          <a:prstGeom prst="rect">
            <a:avLst/>
          </a:prstGeom>
          <a:solidFill>
            <a:schemeClr val="bg1">
              <a:lumMod val="95000"/>
            </a:schemeClr>
          </a:solidFill>
          <a:ln w="19050">
            <a:solidFill>
              <a:schemeClr val="bg1">
                <a:lumMod val="65000"/>
              </a:schemeClr>
            </a:solidFill>
          </a:ln>
        </p:spPr>
        <p:txBody>
          <a:bodyPr wrap="square" rtlCol="0" anchor="t">
            <a:noAutofit/>
          </a:bodyPr>
          <a:lstStyle/>
          <a:p>
            <a:endParaRPr kumimoji="1" lang="ja-JP" altLang="en-US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06353693-101E-1514-A6E8-7D007ABF864A}"/>
              </a:ext>
            </a:extLst>
          </p:cNvPr>
          <p:cNvSpPr txBox="1">
            <a:spLocks/>
          </p:cNvSpPr>
          <p:nvPr/>
        </p:nvSpPr>
        <p:spPr>
          <a:xfrm>
            <a:off x="-3010079" y="3833278"/>
            <a:ext cx="2819071" cy="1472274"/>
          </a:xfrm>
          <a:prstGeom prst="rect">
            <a:avLst/>
          </a:prstGeom>
          <a:solidFill>
            <a:schemeClr val="bg1">
              <a:lumMod val="95000"/>
            </a:schemeClr>
          </a:solidFill>
          <a:ln w="19050">
            <a:solidFill>
              <a:schemeClr val="bg1">
                <a:lumMod val="65000"/>
              </a:schemeClr>
            </a:solidFill>
          </a:ln>
        </p:spPr>
        <p:txBody>
          <a:bodyPr wrap="square" rtlCol="0" anchor="t">
            <a:noAutofit/>
          </a:bodyPr>
          <a:lstStyle/>
          <a:p>
            <a:endParaRPr kumimoji="1" lang="ja-JP" altLang="en-US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F839579B-4AD9-22AA-67BA-589FB15F1F30}"/>
              </a:ext>
            </a:extLst>
          </p:cNvPr>
          <p:cNvSpPr txBox="1">
            <a:spLocks/>
          </p:cNvSpPr>
          <p:nvPr/>
        </p:nvSpPr>
        <p:spPr>
          <a:xfrm>
            <a:off x="-3010079" y="3833278"/>
            <a:ext cx="2819071" cy="1472274"/>
          </a:xfrm>
          <a:prstGeom prst="rect">
            <a:avLst/>
          </a:prstGeom>
          <a:solidFill>
            <a:schemeClr val="bg1">
              <a:lumMod val="95000"/>
            </a:schemeClr>
          </a:solidFill>
          <a:ln w="19050">
            <a:solidFill>
              <a:schemeClr val="bg1">
                <a:lumMod val="65000"/>
              </a:schemeClr>
            </a:solidFill>
          </a:ln>
        </p:spPr>
        <p:txBody>
          <a:bodyPr wrap="square" rtlCol="0" anchor="t">
            <a:noAutofit/>
          </a:bodyPr>
          <a:lstStyle/>
          <a:p>
            <a:endParaRPr kumimoji="1" lang="ja-JP" altLang="en-US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94BA6C67-82A8-B77B-A7AF-E6AD597A757E}"/>
              </a:ext>
            </a:extLst>
          </p:cNvPr>
          <p:cNvSpPr txBox="1">
            <a:spLocks/>
          </p:cNvSpPr>
          <p:nvPr/>
        </p:nvSpPr>
        <p:spPr>
          <a:xfrm>
            <a:off x="-3010079" y="3833278"/>
            <a:ext cx="2819071" cy="1472274"/>
          </a:xfrm>
          <a:prstGeom prst="rect">
            <a:avLst/>
          </a:prstGeom>
          <a:solidFill>
            <a:schemeClr val="bg1">
              <a:lumMod val="95000"/>
            </a:schemeClr>
          </a:solidFill>
          <a:ln w="19050">
            <a:solidFill>
              <a:schemeClr val="bg1">
                <a:lumMod val="65000"/>
              </a:schemeClr>
            </a:solidFill>
          </a:ln>
        </p:spPr>
        <p:txBody>
          <a:bodyPr wrap="square" rtlCol="0" anchor="t">
            <a:noAutofit/>
          </a:bodyPr>
          <a:lstStyle/>
          <a:p>
            <a:endParaRPr kumimoji="1" lang="ja-JP" altLang="en-US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7063505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3764472-C1A6-B107-2F08-1E8D9F7650D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F9A08837-7D64-7234-55D8-0EA16F94C615}"/>
              </a:ext>
            </a:extLst>
          </p:cNvPr>
          <p:cNvSpPr txBox="1"/>
          <p:nvPr/>
        </p:nvSpPr>
        <p:spPr>
          <a:xfrm>
            <a:off x="5285522" y="205917"/>
            <a:ext cx="16209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80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〇〇年代</a:t>
            </a: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DA9710C3-1F22-2D36-CC5E-C2E728592D45}"/>
              </a:ext>
            </a:extLst>
          </p:cNvPr>
          <p:cNvSpPr txBox="1">
            <a:spLocks/>
          </p:cNvSpPr>
          <p:nvPr/>
        </p:nvSpPr>
        <p:spPr>
          <a:xfrm>
            <a:off x="-3010079" y="3833278"/>
            <a:ext cx="2819071" cy="1472274"/>
          </a:xfrm>
          <a:prstGeom prst="rect">
            <a:avLst/>
          </a:prstGeom>
          <a:solidFill>
            <a:schemeClr val="bg1">
              <a:lumMod val="95000"/>
            </a:schemeClr>
          </a:solidFill>
          <a:ln w="19050">
            <a:solidFill>
              <a:schemeClr val="bg1">
                <a:lumMod val="65000"/>
              </a:schemeClr>
            </a:solidFill>
          </a:ln>
        </p:spPr>
        <p:txBody>
          <a:bodyPr wrap="square" rtlCol="0" anchor="t">
            <a:noAutofit/>
          </a:bodyPr>
          <a:lstStyle/>
          <a:p>
            <a:endParaRPr kumimoji="1" lang="ja-JP" altLang="en-US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F08E707F-1B4F-43FA-52D1-7E77CBF8BB0C}"/>
              </a:ext>
            </a:extLst>
          </p:cNvPr>
          <p:cNvSpPr txBox="1">
            <a:spLocks/>
          </p:cNvSpPr>
          <p:nvPr/>
        </p:nvSpPr>
        <p:spPr>
          <a:xfrm>
            <a:off x="-3010079" y="3833278"/>
            <a:ext cx="2819071" cy="1472274"/>
          </a:xfrm>
          <a:prstGeom prst="rect">
            <a:avLst/>
          </a:prstGeom>
          <a:solidFill>
            <a:schemeClr val="bg1">
              <a:lumMod val="95000"/>
            </a:schemeClr>
          </a:solidFill>
          <a:ln w="19050">
            <a:solidFill>
              <a:schemeClr val="bg1">
                <a:lumMod val="65000"/>
              </a:schemeClr>
            </a:solidFill>
          </a:ln>
        </p:spPr>
        <p:txBody>
          <a:bodyPr wrap="square" rtlCol="0" anchor="t">
            <a:noAutofit/>
          </a:bodyPr>
          <a:lstStyle/>
          <a:p>
            <a:endParaRPr kumimoji="1" lang="ja-JP" altLang="en-US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457D46AA-CA99-4D35-26BF-1AF343138F7A}"/>
              </a:ext>
            </a:extLst>
          </p:cNvPr>
          <p:cNvSpPr txBox="1">
            <a:spLocks/>
          </p:cNvSpPr>
          <p:nvPr/>
        </p:nvSpPr>
        <p:spPr>
          <a:xfrm>
            <a:off x="-3010079" y="3833278"/>
            <a:ext cx="2819071" cy="1472274"/>
          </a:xfrm>
          <a:prstGeom prst="rect">
            <a:avLst/>
          </a:prstGeom>
          <a:solidFill>
            <a:schemeClr val="bg1">
              <a:lumMod val="95000"/>
            </a:schemeClr>
          </a:solidFill>
          <a:ln w="19050">
            <a:solidFill>
              <a:schemeClr val="bg1">
                <a:lumMod val="65000"/>
              </a:schemeClr>
            </a:solidFill>
          </a:ln>
        </p:spPr>
        <p:txBody>
          <a:bodyPr wrap="square" rtlCol="0" anchor="t">
            <a:noAutofit/>
          </a:bodyPr>
          <a:lstStyle/>
          <a:p>
            <a:endParaRPr kumimoji="1" lang="ja-JP" altLang="en-US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B9C087A1-5BCA-F3D3-E713-80581C2DD886}"/>
              </a:ext>
            </a:extLst>
          </p:cNvPr>
          <p:cNvSpPr txBox="1">
            <a:spLocks/>
          </p:cNvSpPr>
          <p:nvPr/>
        </p:nvSpPr>
        <p:spPr>
          <a:xfrm>
            <a:off x="-3010079" y="3833278"/>
            <a:ext cx="2819071" cy="1472274"/>
          </a:xfrm>
          <a:prstGeom prst="rect">
            <a:avLst/>
          </a:prstGeom>
          <a:solidFill>
            <a:schemeClr val="bg1">
              <a:lumMod val="95000"/>
            </a:schemeClr>
          </a:solidFill>
          <a:ln w="19050">
            <a:solidFill>
              <a:schemeClr val="bg1">
                <a:lumMod val="65000"/>
              </a:schemeClr>
            </a:solidFill>
          </a:ln>
        </p:spPr>
        <p:txBody>
          <a:bodyPr wrap="square" rtlCol="0" anchor="t">
            <a:noAutofit/>
          </a:bodyPr>
          <a:lstStyle/>
          <a:p>
            <a:endParaRPr kumimoji="1" lang="ja-JP" altLang="en-US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5324DDEB-07EC-9FD0-EA7E-2A1496806EB8}"/>
              </a:ext>
            </a:extLst>
          </p:cNvPr>
          <p:cNvSpPr txBox="1">
            <a:spLocks/>
          </p:cNvSpPr>
          <p:nvPr/>
        </p:nvSpPr>
        <p:spPr>
          <a:xfrm>
            <a:off x="-3010079" y="3833278"/>
            <a:ext cx="2819071" cy="1472274"/>
          </a:xfrm>
          <a:prstGeom prst="rect">
            <a:avLst/>
          </a:prstGeom>
          <a:solidFill>
            <a:schemeClr val="bg1">
              <a:lumMod val="95000"/>
            </a:schemeClr>
          </a:solidFill>
          <a:ln w="19050">
            <a:solidFill>
              <a:schemeClr val="bg1">
                <a:lumMod val="65000"/>
              </a:schemeClr>
            </a:solidFill>
          </a:ln>
        </p:spPr>
        <p:txBody>
          <a:bodyPr wrap="square" rtlCol="0" anchor="t">
            <a:noAutofit/>
          </a:bodyPr>
          <a:lstStyle/>
          <a:p>
            <a:endParaRPr kumimoji="1" lang="ja-JP" altLang="en-US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1355342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BEF95335-75D7-FCCF-3FC8-851076B0AA03}"/>
              </a:ext>
            </a:extLst>
          </p:cNvPr>
          <p:cNvSpPr txBox="1"/>
          <p:nvPr/>
        </p:nvSpPr>
        <p:spPr>
          <a:xfrm>
            <a:off x="518160" y="109540"/>
            <a:ext cx="216597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320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よそうしよう</a:t>
            </a: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EF05F87B-EBBF-FE15-948F-6AA9656C6EC5}"/>
              </a:ext>
            </a:extLst>
          </p:cNvPr>
          <p:cNvSpPr/>
          <p:nvPr/>
        </p:nvSpPr>
        <p:spPr>
          <a:xfrm>
            <a:off x="518160" y="912188"/>
            <a:ext cx="11023600" cy="1967066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endParaRPr kumimoji="1" lang="ja-JP" altLang="en-US" sz="5400">
              <a:solidFill>
                <a:schemeClr val="tx1"/>
              </a:solidFill>
            </a:endParaRPr>
          </a:p>
        </p:txBody>
      </p:sp>
      <p:sp>
        <p:nvSpPr>
          <p:cNvPr id="4" name="矢印: 下 3">
            <a:extLst>
              <a:ext uri="{FF2B5EF4-FFF2-40B4-BE49-F238E27FC236}">
                <a16:creationId xmlns:a16="http://schemas.microsoft.com/office/drawing/2014/main" id="{24C0EC17-E8A5-5B74-4EDD-358C3B3AD8E1}"/>
              </a:ext>
            </a:extLst>
          </p:cNvPr>
          <p:cNvSpPr/>
          <p:nvPr/>
        </p:nvSpPr>
        <p:spPr>
          <a:xfrm>
            <a:off x="5120640" y="2997200"/>
            <a:ext cx="1280160" cy="680720"/>
          </a:xfrm>
          <a:prstGeom prst="downArrow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57D03F01-6170-B825-D1A5-51DA40477677}"/>
              </a:ext>
            </a:extLst>
          </p:cNvPr>
          <p:cNvSpPr/>
          <p:nvPr/>
        </p:nvSpPr>
        <p:spPr>
          <a:xfrm>
            <a:off x="518160" y="3795866"/>
            <a:ext cx="11023600" cy="2814543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endParaRPr kumimoji="1" lang="ja-JP" altLang="en-US" sz="54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3030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3EB3D7B-EC07-4936-95E3-083317637F3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矢印: 下 10">
            <a:extLst>
              <a:ext uri="{FF2B5EF4-FFF2-40B4-BE49-F238E27FC236}">
                <a16:creationId xmlns:a16="http://schemas.microsoft.com/office/drawing/2014/main" id="{BDEB189D-37A5-BB85-C292-014B90FAA526}"/>
              </a:ext>
            </a:extLst>
          </p:cNvPr>
          <p:cNvSpPr/>
          <p:nvPr/>
        </p:nvSpPr>
        <p:spPr>
          <a:xfrm rot="16200000">
            <a:off x="5815060" y="-2130999"/>
            <a:ext cx="629920" cy="11662872"/>
          </a:xfrm>
          <a:prstGeom prst="downArrow">
            <a:avLst/>
          </a:prstGeom>
          <a:gradFill flip="none" rotWithShape="1">
            <a:gsLst>
              <a:gs pos="0">
                <a:schemeClr val="accent5">
                  <a:lumMod val="20000"/>
                  <a:lumOff val="80000"/>
                </a:schemeClr>
              </a:gs>
              <a:gs pos="50000">
                <a:schemeClr val="accent5">
                  <a:lumMod val="40000"/>
                  <a:lumOff val="60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F4BBBA36-CC50-EB4E-5476-12480E15E079}"/>
              </a:ext>
            </a:extLst>
          </p:cNvPr>
          <p:cNvSpPr txBox="1"/>
          <p:nvPr/>
        </p:nvSpPr>
        <p:spPr>
          <a:xfrm>
            <a:off x="237606" y="58047"/>
            <a:ext cx="64801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320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いつごろつくられたのか調べよう</a:t>
            </a:r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D09FA145-7E00-83F2-B79B-3E9186E83814}"/>
              </a:ext>
            </a:extLst>
          </p:cNvPr>
          <p:cNvSpPr txBox="1"/>
          <p:nvPr/>
        </p:nvSpPr>
        <p:spPr>
          <a:xfrm>
            <a:off x="-1979962" y="1902696"/>
            <a:ext cx="1338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/>
              <a:t>公共しせつ</a:t>
            </a:r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029D2EDB-65DA-BECD-DE00-98F00A6A6723}"/>
              </a:ext>
            </a:extLst>
          </p:cNvPr>
          <p:cNvSpPr txBox="1"/>
          <p:nvPr/>
        </p:nvSpPr>
        <p:spPr>
          <a:xfrm>
            <a:off x="-1633714" y="3399549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/>
              <a:t>交通</a:t>
            </a:r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A34964A7-351A-0DBC-62BE-D100F9804F1B}"/>
              </a:ext>
            </a:extLst>
          </p:cNvPr>
          <p:cNvSpPr txBox="1"/>
          <p:nvPr/>
        </p:nvSpPr>
        <p:spPr>
          <a:xfrm>
            <a:off x="-1864546" y="4792334"/>
            <a:ext cx="1107996" cy="369332"/>
          </a:xfrm>
          <a:prstGeom prst="rect">
            <a:avLst/>
          </a:prstGeom>
          <a:noFill/>
        </p:spPr>
        <p:txBody>
          <a:bodyPr wrap="none" lIns="91440" tIns="45720" rIns="91440" bIns="45720" rtlCol="0" anchor="t">
            <a:spAutoFit/>
          </a:bodyPr>
          <a:lstStyle/>
          <a:p>
            <a:r>
              <a:rPr kumimoji="1" lang="ja-JP" altLang="en-US">
                <a:ea typeface="游ゴシック"/>
              </a:rPr>
              <a:t>土地り用</a:t>
            </a: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2B27BEF4-74F1-9FCB-7A6D-29AED00869C4}"/>
              </a:ext>
            </a:extLst>
          </p:cNvPr>
          <p:cNvSpPr txBox="1"/>
          <p:nvPr/>
        </p:nvSpPr>
        <p:spPr>
          <a:xfrm>
            <a:off x="-2216994" y="979506"/>
            <a:ext cx="1645920" cy="3693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algn="ctr"/>
            <a:endParaRPr kumimoji="1" lang="ja-JP" altLang="en-US" sz="180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A48E3D29-ECE0-5F7E-E8C8-8A618F7912E1}"/>
              </a:ext>
            </a:extLst>
          </p:cNvPr>
          <p:cNvSpPr txBox="1"/>
          <p:nvPr/>
        </p:nvSpPr>
        <p:spPr>
          <a:xfrm>
            <a:off x="-1682468" y="567839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/>
              <a:t>年代</a:t>
            </a:r>
          </a:p>
        </p:txBody>
      </p:sp>
      <p:sp>
        <p:nvSpPr>
          <p:cNvPr id="38" name="テキスト ボックス 37">
            <a:extLst>
              <a:ext uri="{FF2B5EF4-FFF2-40B4-BE49-F238E27FC236}">
                <a16:creationId xmlns:a16="http://schemas.microsoft.com/office/drawing/2014/main" id="{FF0F4468-4D94-3781-3CD7-42BC16830B92}"/>
              </a:ext>
            </a:extLst>
          </p:cNvPr>
          <p:cNvSpPr txBox="1"/>
          <p:nvPr/>
        </p:nvSpPr>
        <p:spPr>
          <a:xfrm>
            <a:off x="-2216994" y="979506"/>
            <a:ext cx="1645920" cy="3693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algn="ctr"/>
            <a:endParaRPr kumimoji="1" lang="ja-JP" altLang="en-US" sz="180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9" name="テキスト ボックス 38">
            <a:extLst>
              <a:ext uri="{FF2B5EF4-FFF2-40B4-BE49-F238E27FC236}">
                <a16:creationId xmlns:a16="http://schemas.microsoft.com/office/drawing/2014/main" id="{CAC107FD-24A0-C9BE-5634-12F1F5F61240}"/>
              </a:ext>
            </a:extLst>
          </p:cNvPr>
          <p:cNvSpPr txBox="1"/>
          <p:nvPr/>
        </p:nvSpPr>
        <p:spPr>
          <a:xfrm>
            <a:off x="-2216994" y="979506"/>
            <a:ext cx="1645920" cy="3693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algn="ctr"/>
            <a:endParaRPr kumimoji="1" lang="ja-JP" altLang="en-US" sz="180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0" name="テキスト ボックス 39">
            <a:extLst>
              <a:ext uri="{FF2B5EF4-FFF2-40B4-BE49-F238E27FC236}">
                <a16:creationId xmlns:a16="http://schemas.microsoft.com/office/drawing/2014/main" id="{A60BD9A4-AB15-5345-A817-8E39291A5A1F}"/>
              </a:ext>
            </a:extLst>
          </p:cNvPr>
          <p:cNvSpPr txBox="1"/>
          <p:nvPr/>
        </p:nvSpPr>
        <p:spPr>
          <a:xfrm>
            <a:off x="-2216994" y="979506"/>
            <a:ext cx="1645920" cy="3693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algn="ctr"/>
            <a:endParaRPr kumimoji="1" lang="ja-JP" altLang="en-US" sz="180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1" name="テキスト ボックス 40">
            <a:extLst>
              <a:ext uri="{FF2B5EF4-FFF2-40B4-BE49-F238E27FC236}">
                <a16:creationId xmlns:a16="http://schemas.microsoft.com/office/drawing/2014/main" id="{47BE2200-67E5-2F0C-B3AB-C026EF8CDBA9}"/>
              </a:ext>
            </a:extLst>
          </p:cNvPr>
          <p:cNvSpPr txBox="1"/>
          <p:nvPr/>
        </p:nvSpPr>
        <p:spPr>
          <a:xfrm>
            <a:off x="-2216994" y="979506"/>
            <a:ext cx="1645920" cy="3693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algn="ctr"/>
            <a:endParaRPr kumimoji="1" lang="ja-JP" altLang="en-US" sz="180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2" name="正方形/長方形 41">
            <a:extLst>
              <a:ext uri="{FF2B5EF4-FFF2-40B4-BE49-F238E27FC236}">
                <a16:creationId xmlns:a16="http://schemas.microsoft.com/office/drawing/2014/main" id="{8889736B-4D6B-66A4-C8E8-C498366EA6D4}"/>
              </a:ext>
            </a:extLst>
          </p:cNvPr>
          <p:cNvSpPr/>
          <p:nvPr/>
        </p:nvSpPr>
        <p:spPr>
          <a:xfrm>
            <a:off x="1355078" y="937171"/>
            <a:ext cx="9398265" cy="2171789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>
                <a:solidFill>
                  <a:schemeClr val="bg1">
                    <a:lumMod val="65000"/>
                  </a:schemeClr>
                </a:solidFill>
              </a:rPr>
              <a:t>人口のグラフを追加してください</a:t>
            </a:r>
          </a:p>
        </p:txBody>
      </p:sp>
      <p:grpSp>
        <p:nvGrpSpPr>
          <p:cNvPr id="55" name="グループ化 54">
            <a:extLst>
              <a:ext uri="{FF2B5EF4-FFF2-40B4-BE49-F238E27FC236}">
                <a16:creationId xmlns:a16="http://schemas.microsoft.com/office/drawing/2014/main" id="{8A36275B-5A1A-ACC7-EF33-B741ED9C8E44}"/>
              </a:ext>
            </a:extLst>
          </p:cNvPr>
          <p:cNvGrpSpPr/>
          <p:nvPr/>
        </p:nvGrpSpPr>
        <p:grpSpPr>
          <a:xfrm>
            <a:off x="-2586565" y="2341312"/>
            <a:ext cx="2552032" cy="459975"/>
            <a:chOff x="14064" y="2293327"/>
            <a:chExt cx="2552032" cy="459975"/>
          </a:xfrm>
        </p:grpSpPr>
        <p:pic>
          <p:nvPicPr>
            <p:cNvPr id="53" name="図 52" descr="グラフィカル ユーザー インターフェイス, アプリケーション, Word&#10;&#10;AI によって生成されたコンテンツは間違っている可能性があります。">
              <a:extLst>
                <a:ext uri="{FF2B5EF4-FFF2-40B4-BE49-F238E27FC236}">
                  <a16:creationId xmlns:a16="http://schemas.microsoft.com/office/drawing/2014/main" id="{5A356665-EF5B-8AF0-2B0E-D8BD2895F4B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4064" y="2293327"/>
              <a:ext cx="2552032" cy="459975"/>
            </a:xfrm>
            <a:prstGeom prst="rect">
              <a:avLst/>
            </a:prstGeom>
          </p:spPr>
        </p:pic>
        <p:sp>
          <p:nvSpPr>
            <p:cNvPr id="54" name="テキスト ボックス 53">
              <a:extLst>
                <a:ext uri="{FF2B5EF4-FFF2-40B4-BE49-F238E27FC236}">
                  <a16:creationId xmlns:a16="http://schemas.microsoft.com/office/drawing/2014/main" id="{6E2B0B37-838F-0352-9217-8252835AC0A1}"/>
                </a:ext>
              </a:extLst>
            </p:cNvPr>
            <p:cNvSpPr txBox="1">
              <a:spLocks/>
            </p:cNvSpPr>
            <p:nvPr/>
          </p:nvSpPr>
          <p:spPr>
            <a:xfrm>
              <a:off x="445061" y="2324514"/>
              <a:ext cx="2121035" cy="428788"/>
            </a:xfrm>
            <a:prstGeom prst="rect">
              <a:avLst/>
            </a:prstGeom>
            <a:noFill/>
          </p:spPr>
          <p:txBody>
            <a:bodyPr wrap="square" rtlCol="0" anchor="ctr">
              <a:noAutofit/>
            </a:bodyPr>
            <a:lstStyle/>
            <a:p>
              <a:r>
                <a:rPr kumimoji="1" lang="en-US" altLang="ja-JP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XXX</a:t>
              </a:r>
              <a:endParaRPr kumimoji="1" lang="ja-JP" altLang="en-US"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</p:txBody>
        </p:sp>
      </p:grpSp>
      <p:grpSp>
        <p:nvGrpSpPr>
          <p:cNvPr id="57" name="グループ化 56">
            <a:extLst>
              <a:ext uri="{FF2B5EF4-FFF2-40B4-BE49-F238E27FC236}">
                <a16:creationId xmlns:a16="http://schemas.microsoft.com/office/drawing/2014/main" id="{B78F72DF-8483-80E1-5B82-1D07CFC97C48}"/>
              </a:ext>
            </a:extLst>
          </p:cNvPr>
          <p:cNvGrpSpPr/>
          <p:nvPr/>
        </p:nvGrpSpPr>
        <p:grpSpPr>
          <a:xfrm>
            <a:off x="-2636270" y="3761252"/>
            <a:ext cx="2553933" cy="459975"/>
            <a:chOff x="298583" y="4916776"/>
            <a:chExt cx="2553933" cy="459975"/>
          </a:xfrm>
        </p:grpSpPr>
        <p:pic>
          <p:nvPicPr>
            <p:cNvPr id="44" name="図 43" descr="グラフィカル ユーザー インターフェイス&#10;&#10;AI によって生成されたコンテンツは間違っている可能性があります。">
              <a:extLst>
                <a:ext uri="{FF2B5EF4-FFF2-40B4-BE49-F238E27FC236}">
                  <a16:creationId xmlns:a16="http://schemas.microsoft.com/office/drawing/2014/main" id="{08E580B9-62B7-6E08-B73F-B7182545CD2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98583" y="4916776"/>
              <a:ext cx="2549261" cy="459975"/>
            </a:xfrm>
            <a:prstGeom prst="rect">
              <a:avLst/>
            </a:prstGeom>
          </p:spPr>
        </p:pic>
        <p:sp>
          <p:nvSpPr>
            <p:cNvPr id="56" name="テキスト ボックス 55">
              <a:extLst>
                <a:ext uri="{FF2B5EF4-FFF2-40B4-BE49-F238E27FC236}">
                  <a16:creationId xmlns:a16="http://schemas.microsoft.com/office/drawing/2014/main" id="{5B1E465E-DA04-8D6B-D70E-514EB7B30824}"/>
                </a:ext>
              </a:extLst>
            </p:cNvPr>
            <p:cNvSpPr txBox="1">
              <a:spLocks/>
            </p:cNvSpPr>
            <p:nvPr/>
          </p:nvSpPr>
          <p:spPr>
            <a:xfrm>
              <a:off x="731481" y="4932369"/>
              <a:ext cx="2121035" cy="428788"/>
            </a:xfrm>
            <a:prstGeom prst="rect">
              <a:avLst/>
            </a:prstGeom>
            <a:noFill/>
          </p:spPr>
          <p:txBody>
            <a:bodyPr wrap="square" rtlCol="0" anchor="ctr">
              <a:noAutofit/>
            </a:bodyPr>
            <a:lstStyle/>
            <a:p>
              <a:r>
                <a:rPr kumimoji="1" lang="en-US" altLang="ja-JP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XXX</a:t>
              </a:r>
              <a:endParaRPr kumimoji="1" lang="ja-JP" altLang="en-US"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</p:txBody>
        </p:sp>
      </p:grpSp>
      <p:grpSp>
        <p:nvGrpSpPr>
          <p:cNvPr id="59" name="グループ化 58">
            <a:extLst>
              <a:ext uri="{FF2B5EF4-FFF2-40B4-BE49-F238E27FC236}">
                <a16:creationId xmlns:a16="http://schemas.microsoft.com/office/drawing/2014/main" id="{D9A65E60-7154-3BAF-3D73-57EC9E3D42D8}"/>
              </a:ext>
            </a:extLst>
          </p:cNvPr>
          <p:cNvGrpSpPr/>
          <p:nvPr/>
        </p:nvGrpSpPr>
        <p:grpSpPr>
          <a:xfrm>
            <a:off x="-2586565" y="5159722"/>
            <a:ext cx="2549261" cy="459975"/>
            <a:chOff x="80447" y="5526751"/>
            <a:chExt cx="2549261" cy="459975"/>
          </a:xfrm>
        </p:grpSpPr>
        <p:pic>
          <p:nvPicPr>
            <p:cNvPr id="46" name="図 45" descr="グラフィカル ユーザー インターフェイス, アプリケーション, Word&#10;&#10;AI によって生成されたコンテンツは間違っている可能性があります。">
              <a:extLst>
                <a:ext uri="{FF2B5EF4-FFF2-40B4-BE49-F238E27FC236}">
                  <a16:creationId xmlns:a16="http://schemas.microsoft.com/office/drawing/2014/main" id="{886D1D06-8CF2-91E7-84C1-B35135F1D05A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0447" y="5526751"/>
              <a:ext cx="2549261" cy="459975"/>
            </a:xfrm>
            <a:prstGeom prst="rect">
              <a:avLst/>
            </a:prstGeom>
          </p:spPr>
        </p:pic>
        <p:sp>
          <p:nvSpPr>
            <p:cNvPr id="58" name="テキスト ボックス 57">
              <a:extLst>
                <a:ext uri="{FF2B5EF4-FFF2-40B4-BE49-F238E27FC236}">
                  <a16:creationId xmlns:a16="http://schemas.microsoft.com/office/drawing/2014/main" id="{D6CC7696-44CD-9BDA-5A94-979F31A1CD17}"/>
                </a:ext>
              </a:extLst>
            </p:cNvPr>
            <p:cNvSpPr txBox="1">
              <a:spLocks/>
            </p:cNvSpPr>
            <p:nvPr/>
          </p:nvSpPr>
          <p:spPr>
            <a:xfrm>
              <a:off x="486612" y="5548973"/>
              <a:ext cx="2121035" cy="428788"/>
            </a:xfrm>
            <a:prstGeom prst="rect">
              <a:avLst/>
            </a:prstGeom>
            <a:noFill/>
          </p:spPr>
          <p:txBody>
            <a:bodyPr wrap="square" rtlCol="0" anchor="ctr">
              <a:noAutofit/>
            </a:bodyPr>
            <a:lstStyle/>
            <a:p>
              <a:r>
                <a:rPr kumimoji="1" lang="en-US" altLang="ja-JP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XXX</a:t>
              </a:r>
              <a:endParaRPr kumimoji="1" lang="ja-JP" altLang="en-US"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</p:txBody>
        </p:sp>
      </p:grpSp>
      <p:grpSp>
        <p:nvGrpSpPr>
          <p:cNvPr id="60" name="グループ化 59">
            <a:extLst>
              <a:ext uri="{FF2B5EF4-FFF2-40B4-BE49-F238E27FC236}">
                <a16:creationId xmlns:a16="http://schemas.microsoft.com/office/drawing/2014/main" id="{17F63B82-639D-06B5-715F-A226222715A4}"/>
              </a:ext>
            </a:extLst>
          </p:cNvPr>
          <p:cNvGrpSpPr/>
          <p:nvPr/>
        </p:nvGrpSpPr>
        <p:grpSpPr>
          <a:xfrm>
            <a:off x="-2586565" y="5159722"/>
            <a:ext cx="2549261" cy="459975"/>
            <a:chOff x="80447" y="5526751"/>
            <a:chExt cx="2549261" cy="459975"/>
          </a:xfrm>
        </p:grpSpPr>
        <p:pic>
          <p:nvPicPr>
            <p:cNvPr id="61" name="図 60" descr="グラフィカル ユーザー インターフェイス, アプリケーション, Word&#10;&#10;AI によって生成されたコンテンツは間違っている可能性があります。">
              <a:extLst>
                <a:ext uri="{FF2B5EF4-FFF2-40B4-BE49-F238E27FC236}">
                  <a16:creationId xmlns:a16="http://schemas.microsoft.com/office/drawing/2014/main" id="{A9D177DD-AAC7-C3C2-9BE8-2DA908687062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0447" y="5526751"/>
              <a:ext cx="2549261" cy="459975"/>
            </a:xfrm>
            <a:prstGeom prst="rect">
              <a:avLst/>
            </a:prstGeom>
          </p:spPr>
        </p:pic>
        <p:sp>
          <p:nvSpPr>
            <p:cNvPr id="62" name="テキスト ボックス 61">
              <a:extLst>
                <a:ext uri="{FF2B5EF4-FFF2-40B4-BE49-F238E27FC236}">
                  <a16:creationId xmlns:a16="http://schemas.microsoft.com/office/drawing/2014/main" id="{C6015AFE-6830-17EB-3D92-8E7D8634C1EB}"/>
                </a:ext>
              </a:extLst>
            </p:cNvPr>
            <p:cNvSpPr txBox="1">
              <a:spLocks/>
            </p:cNvSpPr>
            <p:nvPr/>
          </p:nvSpPr>
          <p:spPr>
            <a:xfrm>
              <a:off x="486612" y="5548973"/>
              <a:ext cx="2121035" cy="428788"/>
            </a:xfrm>
            <a:prstGeom prst="rect">
              <a:avLst/>
            </a:prstGeom>
            <a:noFill/>
          </p:spPr>
          <p:txBody>
            <a:bodyPr wrap="square" rtlCol="0" anchor="ctr">
              <a:noAutofit/>
            </a:bodyPr>
            <a:lstStyle/>
            <a:p>
              <a:r>
                <a:rPr kumimoji="1" lang="en-US" altLang="ja-JP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XXX</a:t>
              </a:r>
              <a:endParaRPr kumimoji="1" lang="ja-JP" altLang="en-US"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</p:txBody>
        </p:sp>
      </p:grpSp>
      <p:grpSp>
        <p:nvGrpSpPr>
          <p:cNvPr id="63" name="グループ化 62">
            <a:extLst>
              <a:ext uri="{FF2B5EF4-FFF2-40B4-BE49-F238E27FC236}">
                <a16:creationId xmlns:a16="http://schemas.microsoft.com/office/drawing/2014/main" id="{623BBA40-004B-CFE8-6482-AFC2E688B5EB}"/>
              </a:ext>
            </a:extLst>
          </p:cNvPr>
          <p:cNvGrpSpPr/>
          <p:nvPr/>
        </p:nvGrpSpPr>
        <p:grpSpPr>
          <a:xfrm>
            <a:off x="-2586565" y="5159722"/>
            <a:ext cx="2549261" cy="459975"/>
            <a:chOff x="80447" y="5526751"/>
            <a:chExt cx="2549261" cy="459975"/>
          </a:xfrm>
        </p:grpSpPr>
        <p:pic>
          <p:nvPicPr>
            <p:cNvPr id="64" name="図 63" descr="グラフィカル ユーザー インターフェイス, アプリケーション, Word&#10;&#10;AI によって生成されたコンテンツは間違っている可能性があります。">
              <a:extLst>
                <a:ext uri="{FF2B5EF4-FFF2-40B4-BE49-F238E27FC236}">
                  <a16:creationId xmlns:a16="http://schemas.microsoft.com/office/drawing/2014/main" id="{9B008323-EC75-5FF6-7190-B9BE76046072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0447" y="5526751"/>
              <a:ext cx="2549261" cy="459975"/>
            </a:xfrm>
            <a:prstGeom prst="rect">
              <a:avLst/>
            </a:prstGeom>
          </p:spPr>
        </p:pic>
        <p:sp>
          <p:nvSpPr>
            <p:cNvPr id="65" name="テキスト ボックス 64">
              <a:extLst>
                <a:ext uri="{FF2B5EF4-FFF2-40B4-BE49-F238E27FC236}">
                  <a16:creationId xmlns:a16="http://schemas.microsoft.com/office/drawing/2014/main" id="{908A94AC-08A7-18AB-B8A0-54638A3AC80A}"/>
                </a:ext>
              </a:extLst>
            </p:cNvPr>
            <p:cNvSpPr txBox="1">
              <a:spLocks/>
            </p:cNvSpPr>
            <p:nvPr/>
          </p:nvSpPr>
          <p:spPr>
            <a:xfrm>
              <a:off x="486612" y="5548973"/>
              <a:ext cx="2121035" cy="428788"/>
            </a:xfrm>
            <a:prstGeom prst="rect">
              <a:avLst/>
            </a:prstGeom>
            <a:noFill/>
          </p:spPr>
          <p:txBody>
            <a:bodyPr wrap="square" rtlCol="0" anchor="ctr">
              <a:noAutofit/>
            </a:bodyPr>
            <a:lstStyle/>
            <a:p>
              <a:r>
                <a:rPr kumimoji="1" lang="en-US" altLang="ja-JP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XXX</a:t>
              </a:r>
              <a:endParaRPr kumimoji="1" lang="ja-JP" altLang="en-US"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</p:txBody>
        </p:sp>
      </p:grpSp>
      <p:grpSp>
        <p:nvGrpSpPr>
          <p:cNvPr id="66" name="グループ化 65">
            <a:extLst>
              <a:ext uri="{FF2B5EF4-FFF2-40B4-BE49-F238E27FC236}">
                <a16:creationId xmlns:a16="http://schemas.microsoft.com/office/drawing/2014/main" id="{0417DC13-9171-C4B8-5BC6-EDC04E2B5A5F}"/>
              </a:ext>
            </a:extLst>
          </p:cNvPr>
          <p:cNvGrpSpPr/>
          <p:nvPr/>
        </p:nvGrpSpPr>
        <p:grpSpPr>
          <a:xfrm>
            <a:off x="-2586565" y="5159722"/>
            <a:ext cx="2549261" cy="459975"/>
            <a:chOff x="80447" y="5526751"/>
            <a:chExt cx="2549261" cy="459975"/>
          </a:xfrm>
        </p:grpSpPr>
        <p:pic>
          <p:nvPicPr>
            <p:cNvPr id="67" name="図 66" descr="グラフィカル ユーザー インターフェイス, アプリケーション, Word&#10;&#10;AI によって生成されたコンテンツは間違っている可能性があります。">
              <a:extLst>
                <a:ext uri="{FF2B5EF4-FFF2-40B4-BE49-F238E27FC236}">
                  <a16:creationId xmlns:a16="http://schemas.microsoft.com/office/drawing/2014/main" id="{C4B6C7B6-4C0B-D248-5409-F6CFFB585D8E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0447" y="5526751"/>
              <a:ext cx="2549261" cy="459975"/>
            </a:xfrm>
            <a:prstGeom prst="rect">
              <a:avLst/>
            </a:prstGeom>
          </p:spPr>
        </p:pic>
        <p:sp>
          <p:nvSpPr>
            <p:cNvPr id="68" name="テキスト ボックス 67">
              <a:extLst>
                <a:ext uri="{FF2B5EF4-FFF2-40B4-BE49-F238E27FC236}">
                  <a16:creationId xmlns:a16="http://schemas.microsoft.com/office/drawing/2014/main" id="{EF6CE79A-C605-D639-3F0B-5CE0F399E423}"/>
                </a:ext>
              </a:extLst>
            </p:cNvPr>
            <p:cNvSpPr txBox="1">
              <a:spLocks/>
            </p:cNvSpPr>
            <p:nvPr/>
          </p:nvSpPr>
          <p:spPr>
            <a:xfrm>
              <a:off x="486612" y="5548973"/>
              <a:ext cx="2121035" cy="428788"/>
            </a:xfrm>
            <a:prstGeom prst="rect">
              <a:avLst/>
            </a:prstGeom>
            <a:noFill/>
          </p:spPr>
          <p:txBody>
            <a:bodyPr wrap="square" rtlCol="0" anchor="ctr">
              <a:noAutofit/>
            </a:bodyPr>
            <a:lstStyle/>
            <a:p>
              <a:r>
                <a:rPr kumimoji="1" lang="en-US" altLang="ja-JP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XXX</a:t>
              </a:r>
              <a:endParaRPr kumimoji="1" lang="ja-JP" altLang="en-US"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</p:txBody>
        </p:sp>
      </p:grpSp>
      <p:grpSp>
        <p:nvGrpSpPr>
          <p:cNvPr id="69" name="グループ化 68">
            <a:extLst>
              <a:ext uri="{FF2B5EF4-FFF2-40B4-BE49-F238E27FC236}">
                <a16:creationId xmlns:a16="http://schemas.microsoft.com/office/drawing/2014/main" id="{7EBF680B-1357-CF29-2AFF-5667707DD391}"/>
              </a:ext>
            </a:extLst>
          </p:cNvPr>
          <p:cNvGrpSpPr/>
          <p:nvPr/>
        </p:nvGrpSpPr>
        <p:grpSpPr>
          <a:xfrm>
            <a:off x="-2586565" y="5159722"/>
            <a:ext cx="2549261" cy="459975"/>
            <a:chOff x="80447" y="5526751"/>
            <a:chExt cx="2549261" cy="459975"/>
          </a:xfrm>
        </p:grpSpPr>
        <p:pic>
          <p:nvPicPr>
            <p:cNvPr id="70" name="図 69" descr="グラフィカル ユーザー インターフェイス, アプリケーション, Word&#10;&#10;AI によって生成されたコンテンツは間違っている可能性があります。">
              <a:extLst>
                <a:ext uri="{FF2B5EF4-FFF2-40B4-BE49-F238E27FC236}">
                  <a16:creationId xmlns:a16="http://schemas.microsoft.com/office/drawing/2014/main" id="{8BDED6A3-8F2A-20CC-799A-9C398AA50D70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0447" y="5526751"/>
              <a:ext cx="2549261" cy="459975"/>
            </a:xfrm>
            <a:prstGeom prst="rect">
              <a:avLst/>
            </a:prstGeom>
          </p:spPr>
        </p:pic>
        <p:sp>
          <p:nvSpPr>
            <p:cNvPr id="71" name="テキスト ボックス 70">
              <a:extLst>
                <a:ext uri="{FF2B5EF4-FFF2-40B4-BE49-F238E27FC236}">
                  <a16:creationId xmlns:a16="http://schemas.microsoft.com/office/drawing/2014/main" id="{6953AAB5-9C32-CD59-231E-85DF24458EF0}"/>
                </a:ext>
              </a:extLst>
            </p:cNvPr>
            <p:cNvSpPr txBox="1">
              <a:spLocks/>
            </p:cNvSpPr>
            <p:nvPr/>
          </p:nvSpPr>
          <p:spPr>
            <a:xfrm>
              <a:off x="486612" y="5548973"/>
              <a:ext cx="2121035" cy="428788"/>
            </a:xfrm>
            <a:prstGeom prst="rect">
              <a:avLst/>
            </a:prstGeom>
            <a:noFill/>
          </p:spPr>
          <p:txBody>
            <a:bodyPr wrap="square" rtlCol="0" anchor="ctr">
              <a:noAutofit/>
            </a:bodyPr>
            <a:lstStyle/>
            <a:p>
              <a:r>
                <a:rPr kumimoji="1" lang="en-US" altLang="ja-JP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XXX</a:t>
              </a:r>
              <a:endParaRPr kumimoji="1" lang="ja-JP" altLang="en-US"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</p:txBody>
        </p:sp>
      </p:grpSp>
      <p:grpSp>
        <p:nvGrpSpPr>
          <p:cNvPr id="72" name="グループ化 71">
            <a:extLst>
              <a:ext uri="{FF2B5EF4-FFF2-40B4-BE49-F238E27FC236}">
                <a16:creationId xmlns:a16="http://schemas.microsoft.com/office/drawing/2014/main" id="{32FE6864-092B-9123-B977-F260FCE142D2}"/>
              </a:ext>
            </a:extLst>
          </p:cNvPr>
          <p:cNvGrpSpPr/>
          <p:nvPr/>
        </p:nvGrpSpPr>
        <p:grpSpPr>
          <a:xfrm>
            <a:off x="-2636270" y="3761252"/>
            <a:ext cx="2553933" cy="459975"/>
            <a:chOff x="298583" y="4916776"/>
            <a:chExt cx="2553933" cy="459975"/>
          </a:xfrm>
        </p:grpSpPr>
        <p:pic>
          <p:nvPicPr>
            <p:cNvPr id="73" name="図 72" descr="グラフィカル ユーザー インターフェイス&#10;&#10;AI によって生成されたコンテンツは間違っている可能性があります。">
              <a:extLst>
                <a:ext uri="{FF2B5EF4-FFF2-40B4-BE49-F238E27FC236}">
                  <a16:creationId xmlns:a16="http://schemas.microsoft.com/office/drawing/2014/main" id="{D8865294-B27F-BEF2-E393-CC4B508553D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98583" y="4916776"/>
              <a:ext cx="2549261" cy="459975"/>
            </a:xfrm>
            <a:prstGeom prst="rect">
              <a:avLst/>
            </a:prstGeom>
          </p:spPr>
        </p:pic>
        <p:sp>
          <p:nvSpPr>
            <p:cNvPr id="74" name="テキスト ボックス 73">
              <a:extLst>
                <a:ext uri="{FF2B5EF4-FFF2-40B4-BE49-F238E27FC236}">
                  <a16:creationId xmlns:a16="http://schemas.microsoft.com/office/drawing/2014/main" id="{0FE70392-F110-8E85-43FD-4E23411F9594}"/>
                </a:ext>
              </a:extLst>
            </p:cNvPr>
            <p:cNvSpPr txBox="1">
              <a:spLocks/>
            </p:cNvSpPr>
            <p:nvPr/>
          </p:nvSpPr>
          <p:spPr>
            <a:xfrm>
              <a:off x="731481" y="4932369"/>
              <a:ext cx="2121035" cy="428788"/>
            </a:xfrm>
            <a:prstGeom prst="rect">
              <a:avLst/>
            </a:prstGeom>
            <a:noFill/>
          </p:spPr>
          <p:txBody>
            <a:bodyPr wrap="square" rtlCol="0" anchor="ctr">
              <a:noAutofit/>
            </a:bodyPr>
            <a:lstStyle/>
            <a:p>
              <a:r>
                <a:rPr kumimoji="1" lang="en-US" altLang="ja-JP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XXX</a:t>
              </a:r>
              <a:endParaRPr kumimoji="1" lang="ja-JP" altLang="en-US"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</p:txBody>
        </p:sp>
      </p:grpSp>
      <p:grpSp>
        <p:nvGrpSpPr>
          <p:cNvPr id="75" name="グループ化 74">
            <a:extLst>
              <a:ext uri="{FF2B5EF4-FFF2-40B4-BE49-F238E27FC236}">
                <a16:creationId xmlns:a16="http://schemas.microsoft.com/office/drawing/2014/main" id="{610407B3-BECF-EAFC-2FD6-6DFDB04D862B}"/>
              </a:ext>
            </a:extLst>
          </p:cNvPr>
          <p:cNvGrpSpPr/>
          <p:nvPr/>
        </p:nvGrpSpPr>
        <p:grpSpPr>
          <a:xfrm>
            <a:off x="-2636270" y="3761252"/>
            <a:ext cx="2553933" cy="459975"/>
            <a:chOff x="298583" y="4916776"/>
            <a:chExt cx="2553933" cy="459975"/>
          </a:xfrm>
        </p:grpSpPr>
        <p:pic>
          <p:nvPicPr>
            <p:cNvPr id="76" name="図 75" descr="グラフィカル ユーザー インターフェイス&#10;&#10;AI によって生成されたコンテンツは間違っている可能性があります。">
              <a:extLst>
                <a:ext uri="{FF2B5EF4-FFF2-40B4-BE49-F238E27FC236}">
                  <a16:creationId xmlns:a16="http://schemas.microsoft.com/office/drawing/2014/main" id="{67EB2ED6-C51A-F699-5BA1-BC5A94277AE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98583" y="4916776"/>
              <a:ext cx="2549261" cy="459975"/>
            </a:xfrm>
            <a:prstGeom prst="rect">
              <a:avLst/>
            </a:prstGeom>
          </p:spPr>
        </p:pic>
        <p:sp>
          <p:nvSpPr>
            <p:cNvPr id="77" name="テキスト ボックス 76">
              <a:extLst>
                <a:ext uri="{FF2B5EF4-FFF2-40B4-BE49-F238E27FC236}">
                  <a16:creationId xmlns:a16="http://schemas.microsoft.com/office/drawing/2014/main" id="{39ABE5FD-8C5F-5C8C-EBFA-B34E7E04DED3}"/>
                </a:ext>
              </a:extLst>
            </p:cNvPr>
            <p:cNvSpPr txBox="1">
              <a:spLocks/>
            </p:cNvSpPr>
            <p:nvPr/>
          </p:nvSpPr>
          <p:spPr>
            <a:xfrm>
              <a:off x="731481" y="4932369"/>
              <a:ext cx="2121035" cy="428788"/>
            </a:xfrm>
            <a:prstGeom prst="rect">
              <a:avLst/>
            </a:prstGeom>
            <a:noFill/>
          </p:spPr>
          <p:txBody>
            <a:bodyPr wrap="square" rtlCol="0" anchor="ctr">
              <a:noAutofit/>
            </a:bodyPr>
            <a:lstStyle/>
            <a:p>
              <a:r>
                <a:rPr kumimoji="1" lang="en-US" altLang="ja-JP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XXX</a:t>
              </a:r>
              <a:endParaRPr kumimoji="1" lang="ja-JP" altLang="en-US"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</p:txBody>
        </p:sp>
      </p:grpSp>
      <p:grpSp>
        <p:nvGrpSpPr>
          <p:cNvPr id="78" name="グループ化 77">
            <a:extLst>
              <a:ext uri="{FF2B5EF4-FFF2-40B4-BE49-F238E27FC236}">
                <a16:creationId xmlns:a16="http://schemas.microsoft.com/office/drawing/2014/main" id="{BFF1A30F-76DB-2882-4BEC-7B4CB82CB1E7}"/>
              </a:ext>
            </a:extLst>
          </p:cNvPr>
          <p:cNvGrpSpPr/>
          <p:nvPr/>
        </p:nvGrpSpPr>
        <p:grpSpPr>
          <a:xfrm>
            <a:off x="-2636270" y="3761252"/>
            <a:ext cx="2553933" cy="459975"/>
            <a:chOff x="298583" y="4916776"/>
            <a:chExt cx="2553933" cy="459975"/>
          </a:xfrm>
        </p:grpSpPr>
        <p:pic>
          <p:nvPicPr>
            <p:cNvPr id="79" name="図 78" descr="グラフィカル ユーザー インターフェイス&#10;&#10;AI によって生成されたコンテンツは間違っている可能性があります。">
              <a:extLst>
                <a:ext uri="{FF2B5EF4-FFF2-40B4-BE49-F238E27FC236}">
                  <a16:creationId xmlns:a16="http://schemas.microsoft.com/office/drawing/2014/main" id="{B8D92DDC-1908-9BA3-B7C2-FD933B0E6A3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98583" y="4916776"/>
              <a:ext cx="2549261" cy="459975"/>
            </a:xfrm>
            <a:prstGeom prst="rect">
              <a:avLst/>
            </a:prstGeom>
          </p:spPr>
        </p:pic>
        <p:sp>
          <p:nvSpPr>
            <p:cNvPr id="80" name="テキスト ボックス 79">
              <a:extLst>
                <a:ext uri="{FF2B5EF4-FFF2-40B4-BE49-F238E27FC236}">
                  <a16:creationId xmlns:a16="http://schemas.microsoft.com/office/drawing/2014/main" id="{4F1A7DD9-CE30-491F-E170-4A01853B2268}"/>
                </a:ext>
              </a:extLst>
            </p:cNvPr>
            <p:cNvSpPr txBox="1">
              <a:spLocks/>
            </p:cNvSpPr>
            <p:nvPr/>
          </p:nvSpPr>
          <p:spPr>
            <a:xfrm>
              <a:off x="731481" y="4932369"/>
              <a:ext cx="2121035" cy="428788"/>
            </a:xfrm>
            <a:prstGeom prst="rect">
              <a:avLst/>
            </a:prstGeom>
            <a:noFill/>
          </p:spPr>
          <p:txBody>
            <a:bodyPr wrap="square" rtlCol="0" anchor="ctr">
              <a:noAutofit/>
            </a:bodyPr>
            <a:lstStyle/>
            <a:p>
              <a:r>
                <a:rPr kumimoji="1" lang="en-US" altLang="ja-JP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XXX</a:t>
              </a:r>
              <a:endParaRPr kumimoji="1" lang="ja-JP" altLang="en-US"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</p:txBody>
        </p:sp>
      </p:grpSp>
      <p:grpSp>
        <p:nvGrpSpPr>
          <p:cNvPr id="81" name="グループ化 80">
            <a:extLst>
              <a:ext uri="{FF2B5EF4-FFF2-40B4-BE49-F238E27FC236}">
                <a16:creationId xmlns:a16="http://schemas.microsoft.com/office/drawing/2014/main" id="{9C6898A1-F920-C671-939F-E333C2ADDB5F}"/>
              </a:ext>
            </a:extLst>
          </p:cNvPr>
          <p:cNvGrpSpPr/>
          <p:nvPr/>
        </p:nvGrpSpPr>
        <p:grpSpPr>
          <a:xfrm>
            <a:off x="-2636270" y="3761252"/>
            <a:ext cx="2553933" cy="459975"/>
            <a:chOff x="298583" y="4916776"/>
            <a:chExt cx="2553933" cy="459975"/>
          </a:xfrm>
        </p:grpSpPr>
        <p:pic>
          <p:nvPicPr>
            <p:cNvPr id="82" name="図 81" descr="グラフィカル ユーザー インターフェイス&#10;&#10;AI によって生成されたコンテンツは間違っている可能性があります。">
              <a:extLst>
                <a:ext uri="{FF2B5EF4-FFF2-40B4-BE49-F238E27FC236}">
                  <a16:creationId xmlns:a16="http://schemas.microsoft.com/office/drawing/2014/main" id="{B1ABDB27-41DB-59FB-37CE-A9A2692B623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98583" y="4916776"/>
              <a:ext cx="2549261" cy="459975"/>
            </a:xfrm>
            <a:prstGeom prst="rect">
              <a:avLst/>
            </a:prstGeom>
          </p:spPr>
        </p:pic>
        <p:sp>
          <p:nvSpPr>
            <p:cNvPr id="83" name="テキスト ボックス 82">
              <a:extLst>
                <a:ext uri="{FF2B5EF4-FFF2-40B4-BE49-F238E27FC236}">
                  <a16:creationId xmlns:a16="http://schemas.microsoft.com/office/drawing/2014/main" id="{C1C6E30E-CF31-D131-C599-3840E3B2E989}"/>
                </a:ext>
              </a:extLst>
            </p:cNvPr>
            <p:cNvSpPr txBox="1">
              <a:spLocks/>
            </p:cNvSpPr>
            <p:nvPr/>
          </p:nvSpPr>
          <p:spPr>
            <a:xfrm>
              <a:off x="731481" y="4932369"/>
              <a:ext cx="2121035" cy="428788"/>
            </a:xfrm>
            <a:prstGeom prst="rect">
              <a:avLst/>
            </a:prstGeom>
            <a:noFill/>
          </p:spPr>
          <p:txBody>
            <a:bodyPr wrap="square" rtlCol="0" anchor="ctr">
              <a:noAutofit/>
            </a:bodyPr>
            <a:lstStyle/>
            <a:p>
              <a:r>
                <a:rPr kumimoji="1" lang="en-US" altLang="ja-JP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XXX</a:t>
              </a:r>
              <a:endParaRPr kumimoji="1" lang="ja-JP" altLang="en-US"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</p:txBody>
        </p:sp>
      </p:grpSp>
      <p:grpSp>
        <p:nvGrpSpPr>
          <p:cNvPr id="84" name="グループ化 83">
            <a:extLst>
              <a:ext uri="{FF2B5EF4-FFF2-40B4-BE49-F238E27FC236}">
                <a16:creationId xmlns:a16="http://schemas.microsoft.com/office/drawing/2014/main" id="{2C4023DF-449B-9BB9-225B-AFF8290F2F9C}"/>
              </a:ext>
            </a:extLst>
          </p:cNvPr>
          <p:cNvGrpSpPr/>
          <p:nvPr/>
        </p:nvGrpSpPr>
        <p:grpSpPr>
          <a:xfrm>
            <a:off x="-2586565" y="2341312"/>
            <a:ext cx="2552032" cy="459975"/>
            <a:chOff x="14064" y="2293327"/>
            <a:chExt cx="2552032" cy="459975"/>
          </a:xfrm>
        </p:grpSpPr>
        <p:pic>
          <p:nvPicPr>
            <p:cNvPr id="85" name="図 84" descr="グラフィカル ユーザー インターフェイス, アプリケーション, Word&#10;&#10;AI によって生成されたコンテンツは間違っている可能性があります。">
              <a:extLst>
                <a:ext uri="{FF2B5EF4-FFF2-40B4-BE49-F238E27FC236}">
                  <a16:creationId xmlns:a16="http://schemas.microsoft.com/office/drawing/2014/main" id="{38B2384C-83F1-7D7A-AD67-FC150748E9D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4064" y="2293327"/>
              <a:ext cx="2552032" cy="459975"/>
            </a:xfrm>
            <a:prstGeom prst="rect">
              <a:avLst/>
            </a:prstGeom>
          </p:spPr>
        </p:pic>
        <p:sp>
          <p:nvSpPr>
            <p:cNvPr id="86" name="テキスト ボックス 85">
              <a:extLst>
                <a:ext uri="{FF2B5EF4-FFF2-40B4-BE49-F238E27FC236}">
                  <a16:creationId xmlns:a16="http://schemas.microsoft.com/office/drawing/2014/main" id="{B0590E8D-4B02-5ACA-D72A-CDACCBC5F74D}"/>
                </a:ext>
              </a:extLst>
            </p:cNvPr>
            <p:cNvSpPr txBox="1">
              <a:spLocks/>
            </p:cNvSpPr>
            <p:nvPr/>
          </p:nvSpPr>
          <p:spPr>
            <a:xfrm>
              <a:off x="445061" y="2324514"/>
              <a:ext cx="2121035" cy="428788"/>
            </a:xfrm>
            <a:prstGeom prst="rect">
              <a:avLst/>
            </a:prstGeom>
            <a:noFill/>
          </p:spPr>
          <p:txBody>
            <a:bodyPr wrap="square" rtlCol="0" anchor="ctr">
              <a:noAutofit/>
            </a:bodyPr>
            <a:lstStyle/>
            <a:p>
              <a:r>
                <a:rPr kumimoji="1" lang="en-US" altLang="ja-JP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XXX</a:t>
              </a:r>
              <a:endParaRPr kumimoji="1" lang="ja-JP" altLang="en-US"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</p:txBody>
        </p:sp>
      </p:grpSp>
      <p:grpSp>
        <p:nvGrpSpPr>
          <p:cNvPr id="87" name="グループ化 86">
            <a:extLst>
              <a:ext uri="{FF2B5EF4-FFF2-40B4-BE49-F238E27FC236}">
                <a16:creationId xmlns:a16="http://schemas.microsoft.com/office/drawing/2014/main" id="{10A6AE7C-910C-61D1-D207-95923F0759A2}"/>
              </a:ext>
            </a:extLst>
          </p:cNvPr>
          <p:cNvGrpSpPr/>
          <p:nvPr/>
        </p:nvGrpSpPr>
        <p:grpSpPr>
          <a:xfrm>
            <a:off x="-2586565" y="2341312"/>
            <a:ext cx="2552032" cy="459975"/>
            <a:chOff x="14064" y="2293327"/>
            <a:chExt cx="2552032" cy="459975"/>
          </a:xfrm>
        </p:grpSpPr>
        <p:pic>
          <p:nvPicPr>
            <p:cNvPr id="88" name="図 87" descr="グラフィカル ユーザー インターフェイス, アプリケーション, Word&#10;&#10;AI によって生成されたコンテンツは間違っている可能性があります。">
              <a:extLst>
                <a:ext uri="{FF2B5EF4-FFF2-40B4-BE49-F238E27FC236}">
                  <a16:creationId xmlns:a16="http://schemas.microsoft.com/office/drawing/2014/main" id="{26ACEF3A-7881-28AA-6CEC-DE180E8E933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4064" y="2293327"/>
              <a:ext cx="2552032" cy="459975"/>
            </a:xfrm>
            <a:prstGeom prst="rect">
              <a:avLst/>
            </a:prstGeom>
          </p:spPr>
        </p:pic>
        <p:sp>
          <p:nvSpPr>
            <p:cNvPr id="89" name="テキスト ボックス 88">
              <a:extLst>
                <a:ext uri="{FF2B5EF4-FFF2-40B4-BE49-F238E27FC236}">
                  <a16:creationId xmlns:a16="http://schemas.microsoft.com/office/drawing/2014/main" id="{C28CACB0-8812-4587-C850-40E2F2C6B319}"/>
                </a:ext>
              </a:extLst>
            </p:cNvPr>
            <p:cNvSpPr txBox="1">
              <a:spLocks/>
            </p:cNvSpPr>
            <p:nvPr/>
          </p:nvSpPr>
          <p:spPr>
            <a:xfrm>
              <a:off x="445061" y="2324514"/>
              <a:ext cx="2121035" cy="428788"/>
            </a:xfrm>
            <a:prstGeom prst="rect">
              <a:avLst/>
            </a:prstGeom>
            <a:noFill/>
          </p:spPr>
          <p:txBody>
            <a:bodyPr wrap="square" rtlCol="0" anchor="ctr">
              <a:noAutofit/>
            </a:bodyPr>
            <a:lstStyle/>
            <a:p>
              <a:r>
                <a:rPr kumimoji="1" lang="en-US" altLang="ja-JP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XXX</a:t>
              </a:r>
              <a:endParaRPr kumimoji="1" lang="ja-JP" altLang="en-US"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</p:txBody>
        </p:sp>
      </p:grpSp>
      <p:grpSp>
        <p:nvGrpSpPr>
          <p:cNvPr id="90" name="グループ化 89">
            <a:extLst>
              <a:ext uri="{FF2B5EF4-FFF2-40B4-BE49-F238E27FC236}">
                <a16:creationId xmlns:a16="http://schemas.microsoft.com/office/drawing/2014/main" id="{184516FE-415F-AAD9-A8F9-63CF16459031}"/>
              </a:ext>
            </a:extLst>
          </p:cNvPr>
          <p:cNvGrpSpPr/>
          <p:nvPr/>
        </p:nvGrpSpPr>
        <p:grpSpPr>
          <a:xfrm>
            <a:off x="-2586565" y="2341312"/>
            <a:ext cx="2552032" cy="459975"/>
            <a:chOff x="14064" y="2293327"/>
            <a:chExt cx="2552032" cy="459975"/>
          </a:xfrm>
        </p:grpSpPr>
        <p:pic>
          <p:nvPicPr>
            <p:cNvPr id="91" name="図 90" descr="グラフィカル ユーザー インターフェイス, アプリケーション, Word&#10;&#10;AI によって生成されたコンテンツは間違っている可能性があります。">
              <a:extLst>
                <a:ext uri="{FF2B5EF4-FFF2-40B4-BE49-F238E27FC236}">
                  <a16:creationId xmlns:a16="http://schemas.microsoft.com/office/drawing/2014/main" id="{3F7B854C-9544-8493-D977-9A34CD22F6F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4064" y="2293327"/>
              <a:ext cx="2552032" cy="459975"/>
            </a:xfrm>
            <a:prstGeom prst="rect">
              <a:avLst/>
            </a:prstGeom>
          </p:spPr>
        </p:pic>
        <p:sp>
          <p:nvSpPr>
            <p:cNvPr id="92" name="テキスト ボックス 91">
              <a:extLst>
                <a:ext uri="{FF2B5EF4-FFF2-40B4-BE49-F238E27FC236}">
                  <a16:creationId xmlns:a16="http://schemas.microsoft.com/office/drawing/2014/main" id="{1AE1B043-1487-E1BC-DEFF-B7D5D6CFBBB4}"/>
                </a:ext>
              </a:extLst>
            </p:cNvPr>
            <p:cNvSpPr txBox="1">
              <a:spLocks/>
            </p:cNvSpPr>
            <p:nvPr/>
          </p:nvSpPr>
          <p:spPr>
            <a:xfrm>
              <a:off x="445061" y="2324514"/>
              <a:ext cx="2121035" cy="428788"/>
            </a:xfrm>
            <a:prstGeom prst="rect">
              <a:avLst/>
            </a:prstGeom>
            <a:noFill/>
          </p:spPr>
          <p:txBody>
            <a:bodyPr wrap="square" rtlCol="0" anchor="ctr">
              <a:noAutofit/>
            </a:bodyPr>
            <a:lstStyle/>
            <a:p>
              <a:r>
                <a:rPr kumimoji="1" lang="en-US" altLang="ja-JP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XXX</a:t>
              </a:r>
              <a:endParaRPr kumimoji="1" lang="ja-JP" altLang="en-US"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</p:txBody>
        </p:sp>
      </p:grpSp>
      <p:grpSp>
        <p:nvGrpSpPr>
          <p:cNvPr id="93" name="グループ化 92">
            <a:extLst>
              <a:ext uri="{FF2B5EF4-FFF2-40B4-BE49-F238E27FC236}">
                <a16:creationId xmlns:a16="http://schemas.microsoft.com/office/drawing/2014/main" id="{85A93338-D5B3-F77B-70AB-B45634058A67}"/>
              </a:ext>
            </a:extLst>
          </p:cNvPr>
          <p:cNvGrpSpPr/>
          <p:nvPr/>
        </p:nvGrpSpPr>
        <p:grpSpPr>
          <a:xfrm>
            <a:off x="-2586565" y="2341312"/>
            <a:ext cx="2552032" cy="459975"/>
            <a:chOff x="14064" y="2293327"/>
            <a:chExt cx="2552032" cy="459975"/>
          </a:xfrm>
        </p:grpSpPr>
        <p:pic>
          <p:nvPicPr>
            <p:cNvPr id="94" name="図 93" descr="グラフィカル ユーザー インターフェイス, アプリケーション, Word&#10;&#10;AI によって生成されたコンテンツは間違っている可能性があります。">
              <a:extLst>
                <a:ext uri="{FF2B5EF4-FFF2-40B4-BE49-F238E27FC236}">
                  <a16:creationId xmlns:a16="http://schemas.microsoft.com/office/drawing/2014/main" id="{C5F5E464-EE12-40C5-3671-840AC6DCFF5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4064" y="2293327"/>
              <a:ext cx="2552032" cy="459975"/>
            </a:xfrm>
            <a:prstGeom prst="rect">
              <a:avLst/>
            </a:prstGeom>
          </p:spPr>
        </p:pic>
        <p:sp>
          <p:nvSpPr>
            <p:cNvPr id="95" name="テキスト ボックス 94">
              <a:extLst>
                <a:ext uri="{FF2B5EF4-FFF2-40B4-BE49-F238E27FC236}">
                  <a16:creationId xmlns:a16="http://schemas.microsoft.com/office/drawing/2014/main" id="{6CF6D4E4-EB20-09F3-9917-95EA6AE48A49}"/>
                </a:ext>
              </a:extLst>
            </p:cNvPr>
            <p:cNvSpPr txBox="1">
              <a:spLocks/>
            </p:cNvSpPr>
            <p:nvPr/>
          </p:nvSpPr>
          <p:spPr>
            <a:xfrm>
              <a:off x="445061" y="2324514"/>
              <a:ext cx="2121035" cy="428788"/>
            </a:xfrm>
            <a:prstGeom prst="rect">
              <a:avLst/>
            </a:prstGeom>
            <a:noFill/>
          </p:spPr>
          <p:txBody>
            <a:bodyPr wrap="square" rtlCol="0" anchor="ctr">
              <a:noAutofit/>
            </a:bodyPr>
            <a:lstStyle/>
            <a:p>
              <a:r>
                <a:rPr kumimoji="1" lang="en-US" altLang="ja-JP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XXX</a:t>
              </a:r>
              <a:endParaRPr kumimoji="1" lang="ja-JP" altLang="en-US"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2580500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テーマ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游ゴシック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DAC8B651FE8FAB4980A0CD832FD20183" ma:contentTypeVersion="15" ma:contentTypeDescription="新しいドキュメントを作成します。" ma:contentTypeScope="" ma:versionID="6cec9c4575384e6832828b850fb3d8ca">
  <xsd:schema xmlns:xsd="http://www.w3.org/2001/XMLSchema" xmlns:xs="http://www.w3.org/2001/XMLSchema" xmlns:p="http://schemas.microsoft.com/office/2006/metadata/properties" xmlns:ns2="ceeaadb8-670c-4bbc-bf54-732c07c9b9a6" xmlns:ns3="9240f669-f077-4ccc-9b51-f4d7bb1f72fc" targetNamespace="http://schemas.microsoft.com/office/2006/metadata/properties" ma:root="true" ma:fieldsID="b232b3d882ab0768955b1b696fb1577d" ns2:_="" ns3:_="">
    <xsd:import namespace="ceeaadb8-670c-4bbc-bf54-732c07c9b9a6"/>
    <xsd:import namespace="9240f669-f077-4ccc-9b51-f4d7bb1f72f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3:SharedWithUsers" minOccurs="0"/>
                <xsd:element ref="ns3:SharedWithDetails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eeaadb8-670c-4bbc-bf54-732c07c9b9a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6636be5e-3ab2-4972-9ba5-a3fa17e616c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BillingMetadata" ma:index="22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240f669-f077-4ccc-9b51-f4d7bb1f72f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ebfa36a7-b595-4603-9458-511d54251f81}" ma:internalName="TaxCatchAll" ma:showField="CatchAllData" ma:web="9240f669-f077-4ccc-9b51-f4d7bb1f72f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共有相手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共有相手の詳細情報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ceeaadb8-670c-4bbc-bf54-732c07c9b9a6">
      <Terms xmlns="http://schemas.microsoft.com/office/infopath/2007/PartnerControls"/>
    </lcf76f155ced4ddcb4097134ff3c332f>
    <TaxCatchAll xmlns="9240f669-f077-4ccc-9b51-f4d7bb1f72fc" xsi:nil="true"/>
  </documentManagement>
</p:properties>
</file>

<file path=customXml/itemProps1.xml><?xml version="1.0" encoding="utf-8"?>
<ds:datastoreItem xmlns:ds="http://schemas.openxmlformats.org/officeDocument/2006/customXml" ds:itemID="{36BDFAE8-57A5-4F6E-9289-32A681D1DE74}"/>
</file>

<file path=customXml/itemProps2.xml><?xml version="1.0" encoding="utf-8"?>
<ds:datastoreItem xmlns:ds="http://schemas.openxmlformats.org/officeDocument/2006/customXml" ds:itemID="{F3E97E1B-9EFD-4D75-B2CD-F230192DE562}"/>
</file>

<file path=customXml/itemProps3.xml><?xml version="1.0" encoding="utf-8"?>
<ds:datastoreItem xmlns:ds="http://schemas.openxmlformats.org/officeDocument/2006/customXml" ds:itemID="{81C320A0-55EA-4DFF-B74F-E48C3400D176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70</Words>
  <Application>Microsoft Office PowerPoint</Application>
  <PresentationFormat>ワイド画面</PresentationFormat>
  <Paragraphs>33</Paragraphs>
  <Slides>5</Slides>
  <Notes>4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11" baseType="lpstr">
      <vt:lpstr>ＭＳ Ｐゴシック</vt:lpstr>
      <vt:lpstr>游ゴシック</vt:lpstr>
      <vt:lpstr>Aptos</vt:lpstr>
      <vt:lpstr>Aptos Display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revision>1</cp:revision>
  <dcterms:created xsi:type="dcterms:W3CDTF">2025-11-07T07:19:47Z</dcterms:created>
  <dcterms:modified xsi:type="dcterms:W3CDTF">2025-11-07T07:19:50Z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ediaServiceImageTags">
    <vt:lpwstr/>
  </property>
  <property fmtid="{D5CDD505-2E9C-101B-9397-08002B2CF9AE}" pid="3" name="ContentTypeId">
    <vt:lpwstr>0x010100DAC8B651FE8FAB4980A0CD832FD20183</vt:lpwstr>
  </property>
</Properties>
</file>