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3"/>
  </p:notesMasterIdLst>
  <p:sldIdLst>
    <p:sldId id="260" r:id="rId2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C114"/>
    <a:srgbClr val="000000"/>
    <a:srgbClr val="849398"/>
    <a:srgbClr val="33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7C55B7-05E6-4CFC-287B-C6567D9FF05F}" v="1" dt="2025-11-07T07:19:03.129"/>
    <p1510:client id="{93F44459-3B97-4235-ACAE-BE7E90ECCB76}" v="3" dt="2025-11-07T07:19:16.8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1021" autoAdjust="0"/>
  </p:normalViewPr>
  <p:slideViewPr>
    <p:cSldViewPr snapToGrid="0">
      <p:cViewPr varScale="1">
        <p:scale>
          <a:sx n="86" d="100"/>
          <a:sy n="86" d="100"/>
        </p:scale>
        <p:origin x="568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A114B-B177-438E-9DBA-E0205FF1C6F1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4306-264A-4C2F-9A22-330504F4A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3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A6A28-EE5A-91B9-67BF-0146DA1D5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71E1893-42BF-21E6-6B3C-0FB72A4B52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D398BB1-8200-8E49-F43C-B4600DEE1C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56409E6-93FD-51B5-2B80-F4219120EC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173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1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57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12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69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4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04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19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7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0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74EB1-DEC9-4FFB-898D-2E5D4016FA99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6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75420-9E54-F058-62A7-0AF094F8B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3D0940-46B8-7A1B-1167-04B458932262}"/>
              </a:ext>
            </a:extLst>
          </p:cNvPr>
          <p:cNvSpPr txBox="1"/>
          <p:nvPr/>
        </p:nvSpPr>
        <p:spPr>
          <a:xfrm>
            <a:off x="368133" y="183075"/>
            <a:ext cx="2839239" cy="622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446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〇〇市の年表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EB6E6E94-47E4-EFDA-E549-7269577B2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6974"/>
              </p:ext>
            </p:extLst>
          </p:nvPr>
        </p:nvGraphicFramePr>
        <p:xfrm>
          <a:off x="468960" y="917092"/>
          <a:ext cx="6582079" cy="57275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8616">
                  <a:extLst>
                    <a:ext uri="{9D8B030D-6E8A-4147-A177-3AD203B41FA5}">
                      <a16:colId xmlns:a16="http://schemas.microsoft.com/office/drawing/2014/main" val="291927349"/>
                    </a:ext>
                  </a:extLst>
                </a:gridCol>
                <a:gridCol w="4913463">
                  <a:extLst>
                    <a:ext uri="{9D8B030D-6E8A-4147-A177-3AD203B41FA5}">
                      <a16:colId xmlns:a16="http://schemas.microsoft.com/office/drawing/2014/main" val="1478777293"/>
                    </a:ext>
                  </a:extLst>
                </a:gridCol>
              </a:tblGrid>
              <a:tr h="4682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できごと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697585"/>
                  </a:ext>
                </a:extLst>
              </a:tr>
              <a:tr h="5259332">
                <a:tc>
                  <a:txBody>
                    <a:bodyPr/>
                    <a:lstStyle/>
                    <a:p>
                      <a:endParaRPr kumimoji="1" lang="en-US" altLang="ja-JP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663934"/>
                  </a:ext>
                </a:extLst>
              </a:tr>
            </a:tbl>
          </a:graphicData>
        </a:graphic>
      </p:graphicFrame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C3402E0-947C-2AE5-E80B-FD6536FE3B45}"/>
              </a:ext>
            </a:extLst>
          </p:cNvPr>
          <p:cNvSpPr/>
          <p:nvPr/>
        </p:nvSpPr>
        <p:spPr>
          <a:xfrm>
            <a:off x="7264400" y="917093"/>
            <a:ext cx="4616191" cy="57275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調べて気づいたこと</a:t>
            </a:r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5748BF-9FE1-4A5C-747F-5A3095E61926}"/>
              </a:ext>
            </a:extLst>
          </p:cNvPr>
          <p:cNvGrpSpPr/>
          <p:nvPr/>
        </p:nvGrpSpPr>
        <p:grpSpPr>
          <a:xfrm>
            <a:off x="-3842086" y="4805544"/>
            <a:ext cx="6225878" cy="498573"/>
            <a:chOff x="422563" y="1485899"/>
            <a:chExt cx="6883690" cy="505841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9D9E429-516E-9AF0-2462-E77D71ED9C74}"/>
                </a:ext>
              </a:extLst>
            </p:cNvPr>
            <p:cNvSpPr/>
            <p:nvPr/>
          </p:nvSpPr>
          <p:spPr>
            <a:xfrm>
              <a:off x="2267960" y="1503367"/>
              <a:ext cx="5038293" cy="48837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602BACA6-5026-B95E-B269-B0D86D8A4B91}"/>
                </a:ext>
              </a:extLst>
            </p:cNvPr>
            <p:cNvSpPr/>
            <p:nvPr/>
          </p:nvSpPr>
          <p:spPr>
            <a:xfrm>
              <a:off x="422563" y="1485899"/>
              <a:ext cx="1609493" cy="4883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742AD67-FF75-7ADA-1080-0FF8A7E14688}"/>
              </a:ext>
            </a:extLst>
          </p:cNvPr>
          <p:cNvGrpSpPr/>
          <p:nvPr/>
        </p:nvGrpSpPr>
        <p:grpSpPr>
          <a:xfrm>
            <a:off x="-3842086" y="5445420"/>
            <a:ext cx="6225878" cy="498573"/>
            <a:chOff x="422563" y="1485899"/>
            <a:chExt cx="6883690" cy="505841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357A05FA-90D9-6F33-CEEC-74C798DDD35C}"/>
                </a:ext>
              </a:extLst>
            </p:cNvPr>
            <p:cNvSpPr/>
            <p:nvPr/>
          </p:nvSpPr>
          <p:spPr>
            <a:xfrm>
              <a:off x="2267960" y="1503367"/>
              <a:ext cx="5038293" cy="48837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17C7C69-CEC0-6518-9858-E53D190157DA}"/>
                </a:ext>
              </a:extLst>
            </p:cNvPr>
            <p:cNvSpPr/>
            <p:nvPr/>
          </p:nvSpPr>
          <p:spPr>
            <a:xfrm>
              <a:off x="422563" y="1485899"/>
              <a:ext cx="1609493" cy="4883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82251BE-38EB-FB3F-0530-A831D1E54604}"/>
              </a:ext>
            </a:extLst>
          </p:cNvPr>
          <p:cNvGrpSpPr/>
          <p:nvPr/>
        </p:nvGrpSpPr>
        <p:grpSpPr>
          <a:xfrm>
            <a:off x="-3842086" y="6155719"/>
            <a:ext cx="6225878" cy="498573"/>
            <a:chOff x="422563" y="1485899"/>
            <a:chExt cx="6883690" cy="505841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18E1472-C499-6A51-3A4E-B6692BCFD994}"/>
                </a:ext>
              </a:extLst>
            </p:cNvPr>
            <p:cNvSpPr/>
            <p:nvPr/>
          </p:nvSpPr>
          <p:spPr>
            <a:xfrm>
              <a:off x="2267960" y="1503367"/>
              <a:ext cx="5038293" cy="48837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AECF460-55CA-818B-7C8E-1D6CCE04E3F8}"/>
                </a:ext>
              </a:extLst>
            </p:cNvPr>
            <p:cNvSpPr/>
            <p:nvPr/>
          </p:nvSpPr>
          <p:spPr>
            <a:xfrm>
              <a:off x="422563" y="1485899"/>
              <a:ext cx="1609493" cy="4883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1036378-155B-738E-4430-631583D585F1}"/>
              </a:ext>
            </a:extLst>
          </p:cNvPr>
          <p:cNvGrpSpPr/>
          <p:nvPr/>
        </p:nvGrpSpPr>
        <p:grpSpPr>
          <a:xfrm>
            <a:off x="-3829894" y="3520575"/>
            <a:ext cx="6225878" cy="498573"/>
            <a:chOff x="422563" y="1485899"/>
            <a:chExt cx="6883690" cy="505841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029A003-3BAB-4563-FD46-E7EF782B80B7}"/>
                </a:ext>
              </a:extLst>
            </p:cNvPr>
            <p:cNvSpPr/>
            <p:nvPr/>
          </p:nvSpPr>
          <p:spPr>
            <a:xfrm>
              <a:off x="2267960" y="1503367"/>
              <a:ext cx="5038293" cy="48837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0339EBC-2F16-BC64-C9C8-CF698BB11909}"/>
                </a:ext>
              </a:extLst>
            </p:cNvPr>
            <p:cNvSpPr/>
            <p:nvPr/>
          </p:nvSpPr>
          <p:spPr>
            <a:xfrm>
              <a:off x="422563" y="1485899"/>
              <a:ext cx="1609493" cy="4883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AA26D1C-B1CC-98A6-D029-1362394E8385}"/>
              </a:ext>
            </a:extLst>
          </p:cNvPr>
          <p:cNvGrpSpPr/>
          <p:nvPr/>
        </p:nvGrpSpPr>
        <p:grpSpPr>
          <a:xfrm>
            <a:off x="-3829894" y="4160451"/>
            <a:ext cx="6225878" cy="498573"/>
            <a:chOff x="422563" y="1485899"/>
            <a:chExt cx="6883690" cy="505841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9538F86B-7EBF-299C-FEDE-81EC8DDA636A}"/>
                </a:ext>
              </a:extLst>
            </p:cNvPr>
            <p:cNvSpPr/>
            <p:nvPr/>
          </p:nvSpPr>
          <p:spPr>
            <a:xfrm>
              <a:off x="2267960" y="1503367"/>
              <a:ext cx="5038293" cy="48837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80FB3BF-D2E3-C22F-B4BC-3C28EF9A5630}"/>
                </a:ext>
              </a:extLst>
            </p:cNvPr>
            <p:cNvSpPr/>
            <p:nvPr/>
          </p:nvSpPr>
          <p:spPr>
            <a:xfrm>
              <a:off x="422563" y="1485899"/>
              <a:ext cx="1609493" cy="4883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D4B801-BC48-8240-5984-087AA44F28DA}"/>
              </a:ext>
            </a:extLst>
          </p:cNvPr>
          <p:cNvSpPr txBox="1"/>
          <p:nvPr/>
        </p:nvSpPr>
        <p:spPr>
          <a:xfrm>
            <a:off x="9106393" y="341412"/>
            <a:ext cx="278324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>
                <a:latin typeface="ＭＳ Ｐゴシック"/>
                <a:ea typeface="ＭＳ Ｐゴシック"/>
              </a:rPr>
              <a:t>出席番号：</a:t>
            </a:r>
            <a:endParaRPr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184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19AE8DE-2DBF-4269-B58A-50F9B26660C4}"/>
</file>

<file path=customXml/itemProps2.xml><?xml version="1.0" encoding="utf-8"?>
<ds:datastoreItem xmlns:ds="http://schemas.openxmlformats.org/officeDocument/2006/customXml" ds:itemID="{B585BB3C-098A-4D76-B442-A721FC8E9BB6}"/>
</file>

<file path=customXml/itemProps3.xml><?xml version="1.0" encoding="utf-8"?>
<ds:datastoreItem xmlns:ds="http://schemas.openxmlformats.org/officeDocument/2006/customXml" ds:itemID="{7DC89C0A-AFFA-44D5-ADB1-A6001A9AD92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</Words>
  <Application>Microsoft Office PowerPoint</Application>
  <PresentationFormat>ワイド画面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2025-11-07T07:19:16Z</dcterms:created>
  <dcterms:modified xsi:type="dcterms:W3CDTF">2025-11-07T07:19:19Z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