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8"/>
  </p:notesMasterIdLst>
  <p:sldIdLst>
    <p:sldId id="259" r:id="rId2"/>
    <p:sldId id="260" r:id="rId3"/>
    <p:sldId id="262" r:id="rId4"/>
    <p:sldId id="267" r:id="rId5"/>
    <p:sldId id="268" r:id="rId6"/>
    <p:sldId id="265" r:id="rId7"/>
  </p:sldIdLst>
  <p:sldSz cx="9906000" cy="6858000" type="A4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8E0805-33B0-D8BB-78E8-7887DE3A523D}" v="2" dt="2025-11-06T14:03:36.856"/>
    <p1510:client id="{9F606B50-CD4F-4D88-9E86-09FB843CD75B}" v="3" dt="2025-11-07T02:47:10.7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34" autoAdjust="0"/>
  </p:normalViewPr>
  <p:slideViewPr>
    <p:cSldViewPr snapToGrid="0">
      <p:cViewPr varScale="1">
        <p:scale>
          <a:sx n="87" d="100"/>
          <a:sy n="87" d="100"/>
        </p:scale>
        <p:origin x="1324" y="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A114B-B177-438E-9DBA-E0205FF1C6F1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003300" y="1243013"/>
            <a:ext cx="48514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786313"/>
            <a:ext cx="5486400" cy="39163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234306-264A-4C2F-9A22-330504F4AD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513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それぞれの言葉について</a:t>
            </a:r>
            <a:r>
              <a:rPr kumimoji="1" lang="en-US" altLang="ja-JP" dirty="0"/>
              <a:t>5</a:t>
            </a:r>
            <a:r>
              <a:rPr kumimoji="1" lang="ja-JP" altLang="en-US" dirty="0"/>
              <a:t>枚ずつ重ねてあります。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34306-264A-4C2F-9A22-330504F4ADD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557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34306-264A-4C2F-9A22-330504F4ADD2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2018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4EB1-DEC9-4FFB-898D-2E5D4016FA9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636D-B373-4C38-8139-5A04398FCC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8169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4EB1-DEC9-4FFB-898D-2E5D4016FA9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636D-B373-4C38-8139-5A04398FCC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324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4EB1-DEC9-4FFB-898D-2E5D4016FA9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636D-B373-4C38-8139-5A04398FCC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043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4EB1-DEC9-4FFB-898D-2E5D4016FA9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636D-B373-4C38-8139-5A04398FCC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9534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4EB1-DEC9-4FFB-898D-2E5D4016FA9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636D-B373-4C38-8139-5A04398FCC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9676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4EB1-DEC9-4FFB-898D-2E5D4016FA9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636D-B373-4C38-8139-5A04398FCC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356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4EB1-DEC9-4FFB-898D-2E5D4016FA9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636D-B373-4C38-8139-5A04398FCC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5944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4EB1-DEC9-4FFB-898D-2E5D4016FA9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636D-B373-4C38-8139-5A04398FCC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941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4EB1-DEC9-4FFB-898D-2E5D4016FA9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636D-B373-4C38-8139-5A04398FCC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655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4EB1-DEC9-4FFB-898D-2E5D4016FA9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636D-B373-4C38-8139-5A04398FCC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12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4EB1-DEC9-4FFB-898D-2E5D4016FA9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636D-B373-4C38-8139-5A04398FCC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4262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074EB1-DEC9-4FFB-898D-2E5D4016FA99}" type="datetimeFigureOut">
              <a:rPr kumimoji="1" lang="ja-JP" altLang="en-US" smtClean="0"/>
              <a:t>2025/11/7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59636D-B373-4C38-8139-5A04398FCC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3991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66310549-CD20-B095-DCE7-85B60BAEC652}"/>
              </a:ext>
            </a:extLst>
          </p:cNvPr>
          <p:cNvSpPr/>
          <p:nvPr/>
        </p:nvSpPr>
        <p:spPr>
          <a:xfrm>
            <a:off x="-2300147" y="4424430"/>
            <a:ext cx="1620000" cy="504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いろ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7" name="四角形: 角を丸くする 56">
            <a:extLst>
              <a:ext uri="{FF2B5EF4-FFF2-40B4-BE49-F238E27FC236}">
                <a16:creationId xmlns:a16="http://schemas.microsoft.com/office/drawing/2014/main" id="{972A8472-DEFC-D7C6-D717-45D28F273EB6}"/>
              </a:ext>
            </a:extLst>
          </p:cNvPr>
          <p:cNvSpPr/>
          <p:nvPr/>
        </p:nvSpPr>
        <p:spPr>
          <a:xfrm>
            <a:off x="-2300147" y="6029874"/>
            <a:ext cx="1620000" cy="5040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46800"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はたらき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6" name="四角形: 角を丸くする 85">
            <a:extLst>
              <a:ext uri="{FF2B5EF4-FFF2-40B4-BE49-F238E27FC236}">
                <a16:creationId xmlns:a16="http://schemas.microsoft.com/office/drawing/2014/main" id="{D270C645-0515-2B2E-4963-A3A3BF4DC883}"/>
              </a:ext>
            </a:extLst>
          </p:cNvPr>
          <p:cNvSpPr/>
          <p:nvPr/>
        </p:nvSpPr>
        <p:spPr>
          <a:xfrm>
            <a:off x="-2300147" y="5200388"/>
            <a:ext cx="1620000" cy="5040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46800"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ようす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6DCE0393-D1E6-CF71-AB94-96E84D222507}"/>
              </a:ext>
            </a:extLst>
          </p:cNvPr>
          <p:cNvSpPr/>
          <p:nvPr/>
        </p:nvSpPr>
        <p:spPr>
          <a:xfrm>
            <a:off x="-2300147" y="3594944"/>
            <a:ext cx="1620000" cy="504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かたち</a:t>
            </a:r>
            <a:endParaRPr kumimoji="1" lang="ja-JP" altLang="en-US" sz="16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293970DB-8139-E209-8B5D-F4ACFF60949D}"/>
              </a:ext>
            </a:extLst>
          </p:cNvPr>
          <p:cNvSpPr/>
          <p:nvPr/>
        </p:nvSpPr>
        <p:spPr>
          <a:xfrm>
            <a:off x="-2300147" y="4424430"/>
            <a:ext cx="1620000" cy="504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いろ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AD5841E1-5218-0062-FD2F-93CC80798AB5}"/>
              </a:ext>
            </a:extLst>
          </p:cNvPr>
          <p:cNvSpPr/>
          <p:nvPr/>
        </p:nvSpPr>
        <p:spPr>
          <a:xfrm>
            <a:off x="-2300147" y="4424430"/>
            <a:ext cx="1620000" cy="504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いろ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44D7F011-49C0-7B1A-755F-86D99458ACEF}"/>
              </a:ext>
            </a:extLst>
          </p:cNvPr>
          <p:cNvSpPr/>
          <p:nvPr/>
        </p:nvSpPr>
        <p:spPr>
          <a:xfrm>
            <a:off x="-2300147" y="4424430"/>
            <a:ext cx="1620000" cy="504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いろ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C11DF1DC-84CF-29A9-6188-8F6B88CFC4D1}"/>
              </a:ext>
            </a:extLst>
          </p:cNvPr>
          <p:cNvSpPr/>
          <p:nvPr/>
        </p:nvSpPr>
        <p:spPr>
          <a:xfrm>
            <a:off x="-2300147" y="4424430"/>
            <a:ext cx="1620000" cy="504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いろ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3250531E-1724-1971-3202-7F281E8596D6}"/>
              </a:ext>
            </a:extLst>
          </p:cNvPr>
          <p:cNvSpPr/>
          <p:nvPr/>
        </p:nvSpPr>
        <p:spPr>
          <a:xfrm>
            <a:off x="-2300147" y="5200388"/>
            <a:ext cx="1620000" cy="5040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46800"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ようす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E7FC80A8-FA5D-C079-0E03-28022476D965}"/>
              </a:ext>
            </a:extLst>
          </p:cNvPr>
          <p:cNvSpPr/>
          <p:nvPr/>
        </p:nvSpPr>
        <p:spPr>
          <a:xfrm>
            <a:off x="-2300147" y="5200388"/>
            <a:ext cx="1620000" cy="5040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46800"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ようす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A185F091-34CE-F56F-04AA-4C2364EBC661}"/>
              </a:ext>
            </a:extLst>
          </p:cNvPr>
          <p:cNvSpPr/>
          <p:nvPr/>
        </p:nvSpPr>
        <p:spPr>
          <a:xfrm>
            <a:off x="-2300147" y="5200388"/>
            <a:ext cx="1620000" cy="5040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46800"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ようす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3" name="四角形: 角を丸くする 32">
            <a:extLst>
              <a:ext uri="{FF2B5EF4-FFF2-40B4-BE49-F238E27FC236}">
                <a16:creationId xmlns:a16="http://schemas.microsoft.com/office/drawing/2014/main" id="{494557B3-C2DE-7D07-CA25-C61D0E363FD4}"/>
              </a:ext>
            </a:extLst>
          </p:cNvPr>
          <p:cNvSpPr/>
          <p:nvPr/>
        </p:nvSpPr>
        <p:spPr>
          <a:xfrm>
            <a:off x="-2300147" y="5200388"/>
            <a:ext cx="1620000" cy="5040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46800"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ようす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4" name="四角形: 角を丸くする 33">
            <a:extLst>
              <a:ext uri="{FF2B5EF4-FFF2-40B4-BE49-F238E27FC236}">
                <a16:creationId xmlns:a16="http://schemas.microsoft.com/office/drawing/2014/main" id="{4E044F93-BE4B-DE02-5DD2-2A095DD00515}"/>
              </a:ext>
            </a:extLst>
          </p:cNvPr>
          <p:cNvSpPr/>
          <p:nvPr/>
        </p:nvSpPr>
        <p:spPr>
          <a:xfrm>
            <a:off x="-2300147" y="6029874"/>
            <a:ext cx="1620000" cy="5040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46800"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はたらき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8DFFB0C9-6105-2FD6-DAF8-42E0AFED3E8C}"/>
              </a:ext>
            </a:extLst>
          </p:cNvPr>
          <p:cNvSpPr/>
          <p:nvPr/>
        </p:nvSpPr>
        <p:spPr>
          <a:xfrm>
            <a:off x="-2300147" y="6029874"/>
            <a:ext cx="1620000" cy="5040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46800"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はたらき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6" name="四角形: 角を丸くする 45">
            <a:extLst>
              <a:ext uri="{FF2B5EF4-FFF2-40B4-BE49-F238E27FC236}">
                <a16:creationId xmlns:a16="http://schemas.microsoft.com/office/drawing/2014/main" id="{962CBBE7-1D3C-F299-0E54-3E34DA0C3E57}"/>
              </a:ext>
            </a:extLst>
          </p:cNvPr>
          <p:cNvSpPr/>
          <p:nvPr/>
        </p:nvSpPr>
        <p:spPr>
          <a:xfrm>
            <a:off x="-2300147" y="6029874"/>
            <a:ext cx="1620000" cy="5040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46800"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はたらき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1" name="四角形: 角を丸くする 50">
            <a:extLst>
              <a:ext uri="{FF2B5EF4-FFF2-40B4-BE49-F238E27FC236}">
                <a16:creationId xmlns:a16="http://schemas.microsoft.com/office/drawing/2014/main" id="{8762A43E-7FBC-00BE-49C7-CF1AAFCDD2EB}"/>
              </a:ext>
            </a:extLst>
          </p:cNvPr>
          <p:cNvSpPr/>
          <p:nvPr/>
        </p:nvSpPr>
        <p:spPr>
          <a:xfrm>
            <a:off x="-2300147" y="6029874"/>
            <a:ext cx="1620000" cy="5040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46800"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はたらき</a:t>
            </a:r>
            <a:endParaRPr kumimoji="1" lang="en-US" altLang="ja-JP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1" name="四角形: 角を丸くする 90">
            <a:extLst>
              <a:ext uri="{FF2B5EF4-FFF2-40B4-BE49-F238E27FC236}">
                <a16:creationId xmlns:a16="http://schemas.microsoft.com/office/drawing/2014/main" id="{19C255D0-39DA-40FF-038F-118EE60DF012}"/>
              </a:ext>
            </a:extLst>
          </p:cNvPr>
          <p:cNvSpPr/>
          <p:nvPr/>
        </p:nvSpPr>
        <p:spPr>
          <a:xfrm>
            <a:off x="-2300147" y="3594944"/>
            <a:ext cx="1620000" cy="504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かたち</a:t>
            </a:r>
            <a:endParaRPr kumimoji="1" lang="ja-JP" altLang="en-US" sz="16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4" name="四角形: 角を丸くする 103">
            <a:extLst>
              <a:ext uri="{FF2B5EF4-FFF2-40B4-BE49-F238E27FC236}">
                <a16:creationId xmlns:a16="http://schemas.microsoft.com/office/drawing/2014/main" id="{B57DEFA5-94C8-98AD-2E90-41E875DF56F6}"/>
              </a:ext>
            </a:extLst>
          </p:cNvPr>
          <p:cNvSpPr/>
          <p:nvPr/>
        </p:nvSpPr>
        <p:spPr>
          <a:xfrm>
            <a:off x="-2300147" y="3594944"/>
            <a:ext cx="1620000" cy="504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かたち</a:t>
            </a:r>
            <a:endParaRPr kumimoji="1" lang="ja-JP" altLang="en-US" sz="16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8" name="四角形: 角を丸くする 107">
            <a:extLst>
              <a:ext uri="{FF2B5EF4-FFF2-40B4-BE49-F238E27FC236}">
                <a16:creationId xmlns:a16="http://schemas.microsoft.com/office/drawing/2014/main" id="{99670668-0BBF-C585-74E5-A9C1F4DED2DC}"/>
              </a:ext>
            </a:extLst>
          </p:cNvPr>
          <p:cNvSpPr/>
          <p:nvPr/>
        </p:nvSpPr>
        <p:spPr>
          <a:xfrm>
            <a:off x="-2300147" y="3594944"/>
            <a:ext cx="1620000" cy="504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かたち</a:t>
            </a:r>
            <a:endParaRPr kumimoji="1" lang="ja-JP" altLang="en-US" sz="16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9" name="四角形: 角を丸くする 108">
            <a:extLst>
              <a:ext uri="{FF2B5EF4-FFF2-40B4-BE49-F238E27FC236}">
                <a16:creationId xmlns:a16="http://schemas.microsoft.com/office/drawing/2014/main" id="{EC92EF4E-CF09-FDB7-3C9E-F4BE19424ADE}"/>
              </a:ext>
            </a:extLst>
          </p:cNvPr>
          <p:cNvSpPr/>
          <p:nvPr/>
        </p:nvSpPr>
        <p:spPr>
          <a:xfrm>
            <a:off x="-2300147" y="3594944"/>
            <a:ext cx="1620000" cy="504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かたち</a:t>
            </a:r>
            <a:endParaRPr kumimoji="1" lang="ja-JP" altLang="en-US" sz="16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3073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837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6068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0516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6239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FE1ABE-9CD2-149F-DA0C-A42D21087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365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6cec9c4575384e6832828b850fb3d8ca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b232b3d882ab0768955b1b696fb1577d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C234348B-5976-4B44-B268-98388225E930}"/>
</file>

<file path=customXml/itemProps2.xml><?xml version="1.0" encoding="utf-8"?>
<ds:datastoreItem xmlns:ds="http://schemas.openxmlformats.org/officeDocument/2006/customXml" ds:itemID="{FBDEAD34-9E94-4635-8357-1D654BB61A76}"/>
</file>

<file path=customXml/itemProps3.xml><?xml version="1.0" encoding="utf-8"?>
<ds:datastoreItem xmlns:ds="http://schemas.openxmlformats.org/officeDocument/2006/customXml" ds:itemID="{FF6D381F-1B16-4FFB-979E-3FEBB2C7026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</Words>
  <Application>Microsoft Office PowerPoint</Application>
  <PresentationFormat>A4 210 x 297 mm</PresentationFormat>
  <Paragraphs>23</Paragraphs>
  <Slides>6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ＭＳ Ｐゴシック</vt:lpstr>
      <vt:lpstr>游ゴシック</vt:lpstr>
      <vt:lpstr>Aptos</vt:lpstr>
      <vt:lpstr>Aptos Display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2025-11-07T02:47:10Z</dcterms:created>
  <dcterms:modified xsi:type="dcterms:W3CDTF">2025-11-07T02:47:21Z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