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BE0"/>
    <a:srgbClr val="FEF8F4"/>
    <a:srgbClr val="E7F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60617E-D4F7-47DC-80EB-7B0C23D90C99}" v="4" dt="2025-10-06T05:25:35.806"/>
    <p1510:client id="{7727DA12-4B56-46D8-BA22-6C1E2881F7B6}" v="3" dt="2025-10-06T07:38:16.2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3" autoAdjust="0"/>
    <p:restoredTop sz="53310" autoAdjust="0"/>
  </p:normalViewPr>
  <p:slideViewPr>
    <p:cSldViewPr snapToGrid="0">
      <p:cViewPr varScale="1">
        <p:scale>
          <a:sx n="59" d="100"/>
          <a:sy n="59" d="100"/>
        </p:scale>
        <p:origin x="24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DF74B-719C-4DE2-9C32-8483CE0D4074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BD6DB-DDF4-4D3E-B4FF-97DE0C7033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1927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79"/>
              <a:buFont typeface="MS PGothic"/>
              <a:buNone/>
            </a:pPr>
            <a:r>
              <a:rPr lang="en-US" altLang="ja-JP" sz="1200" b="0" i="0" u="none" strike="noStrike" cap="none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【</a:t>
            </a:r>
            <a:r>
              <a:rPr lang="ja-JP" altLang="en-US" sz="1200" b="0" i="0" u="none" strike="noStrike" cap="none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参考</a:t>
            </a:r>
            <a:r>
              <a:rPr lang="en-US" altLang="ja-JP" sz="1200" b="0" i="0" u="none" strike="noStrike" cap="none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】</a:t>
            </a:r>
            <a:endParaRPr lang="ja-JP" altLang="en-US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79"/>
              <a:buFont typeface="MS PGothic"/>
              <a:buNone/>
            </a:pPr>
            <a:r>
              <a:rPr lang="ja-JP" altLang="en-US" sz="1200" b="0" i="0" u="none" strike="noStrike" cap="none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・</a:t>
            </a:r>
            <a:r>
              <a:rPr lang="ja-JP" altLang="en-US" sz="1200" dirty="0">
                <a:latin typeface="MS PGothic"/>
                <a:ea typeface="MS PGothic"/>
                <a:cs typeface="MS PGothic"/>
                <a:sym typeface="MS PGothic"/>
              </a:rPr>
              <a:t>ファイルから「名前を付けて保存」を選び、保存形式を「</a:t>
            </a:r>
            <a:r>
              <a:rPr lang="en-US" altLang="ja-JP" sz="1200" dirty="0">
                <a:latin typeface="MS PGothic"/>
                <a:ea typeface="MS PGothic"/>
                <a:cs typeface="MS PGothic"/>
                <a:sym typeface="MS PGothic"/>
              </a:rPr>
              <a:t>.jpg</a:t>
            </a:r>
            <a:r>
              <a:rPr lang="ja-JP" altLang="en-US" sz="1200" dirty="0">
                <a:latin typeface="MS PGothic"/>
                <a:ea typeface="MS PGothic"/>
                <a:cs typeface="MS PGothic"/>
                <a:sym typeface="MS PGothic"/>
              </a:rPr>
              <a:t>」か「</a:t>
            </a:r>
            <a:r>
              <a:rPr lang="en-US" altLang="ja-JP" sz="1200" dirty="0">
                <a:latin typeface="MS PGothic"/>
                <a:ea typeface="MS PGothic"/>
                <a:cs typeface="MS PGothic"/>
                <a:sym typeface="MS PGothic"/>
              </a:rPr>
              <a:t>.</a:t>
            </a:r>
            <a:r>
              <a:rPr lang="en-US" altLang="ja-JP" sz="1200" dirty="0" err="1">
                <a:latin typeface="MS PGothic"/>
                <a:ea typeface="MS PGothic"/>
                <a:cs typeface="MS PGothic"/>
                <a:sym typeface="MS PGothic"/>
              </a:rPr>
              <a:t>png</a:t>
            </a:r>
            <a:r>
              <a:rPr lang="ja-JP" altLang="en-US" sz="1200" dirty="0">
                <a:latin typeface="MS PGothic"/>
                <a:ea typeface="MS PGothic"/>
                <a:cs typeface="MS PGothic"/>
                <a:sym typeface="MS PGothic"/>
              </a:rPr>
              <a:t>」にして、「画像で保存」し、背景の書式設定から、背景としてスライドに貼ることで、</a:t>
            </a:r>
            <a:endParaRPr lang="en-US" altLang="ja-JP" sz="1200" dirty="0"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79"/>
              <a:buFont typeface="MS PGothic"/>
              <a:buNone/>
            </a:pPr>
            <a:r>
              <a:rPr lang="ja-JP" altLang="en-US" sz="1200" dirty="0">
                <a:latin typeface="MS PGothic"/>
                <a:ea typeface="MS PGothic"/>
                <a:cs typeface="MS PGothic"/>
                <a:sym typeface="MS PGothic"/>
              </a:rPr>
              <a:t>子供たちがマーキングする際に、献立表を固定しておくことができます。</a:t>
            </a:r>
            <a:r>
              <a:rPr lang="ja-JP" altLang="en-US" sz="1200" b="0" i="0" u="none" strike="noStrike" cap="none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​</a:t>
            </a:r>
            <a:endParaRPr lang="en-US" altLang="ja-JP" sz="1200" b="0" i="0" u="none" strike="noStrike" cap="none" dirty="0">
              <a:solidFill>
                <a:srgbClr val="000000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79"/>
              <a:buFont typeface="MS PGothic"/>
              <a:buNone/>
            </a:pPr>
            <a:endParaRPr lang="en-US" altLang="ja-JP" sz="1200" b="0" i="0" u="none" strike="noStrike" cap="none" dirty="0">
              <a:solidFill>
                <a:srgbClr val="000000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DBD6DB-DDF4-4D3E-B4FF-97DE0C70330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2165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6063BD-E967-4B9B-6C32-5F6012EE04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AD1372C-128E-806F-4C5E-04A761EDDC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62F3B0A-A4FE-EE5B-9E1B-2A3ADEB09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9EFEB3B-7DD6-5B17-6A58-12E57FD4C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45B0A50-9134-E363-2CF2-165FB6A4A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891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891C21-8269-9C16-4E42-68AB00504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A9205A7-4C06-7F3B-ED97-6D3A5FCBD9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E768F50-BFAD-92BA-132E-96865CD5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638124D-1077-41F6-1976-E46175D8A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0FE5A01-67A4-7C47-CA01-A1EFEADD7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3813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95D2D06-B2AB-E4A7-BEE8-15A38CA94C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AB6E1FD-5C78-793D-E101-16D86CC87C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40BEC85-0689-7BBF-B1CE-8CD281927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14EAC1-9C79-CEFE-ADCB-9A69EE97E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B35631-010C-C27A-1AF5-2008ED4DA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735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01E5B8-A4E5-8C10-EB19-F877938AF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00FBA3A-8399-F14E-4E9E-5D03BD115A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F8774D4-0745-DA51-B2FD-D95C398D6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A6ABFC3-5490-D598-B403-E5FF6567C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6611361-70E3-B935-BF59-79387281C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2181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51C716-6618-5337-976F-2651FF8E9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8A52FE6-F2FA-8410-382A-C4FE11A28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DF74F8D-4A26-B44F-AAD3-D36BD0BFD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D6C6CF-ED08-F936-ACF9-C64942830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2BDCF26-0323-1BA1-7ED5-91B18949A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5608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02A27C-7CC5-D950-612F-C43F96008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FA1591C-F898-CDEE-2B37-AEC975516A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EA05836-49CC-F125-4492-0AC03EE52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72F8E00-28B0-9DE0-93AE-BF2E952A7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32F6506-95A5-0AA3-3ADE-30A9E69C1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747244E-537A-FD95-BFA7-A26338922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7595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95D056-126E-765E-9DAF-FCCA38E7B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F87BC0-45FD-3B7B-78A1-EFE54471C1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ED2C79-DFB9-8B1F-3A79-9B28BA2C8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608E825-CD3B-CF47-A5F7-26250C39EB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16059BC-48E0-2CD9-498D-A1F9191D47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AD9C2A1-9BDB-B937-48B9-7FD287937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19251E9-718D-742E-6B0F-D42C851A6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1CBBD81-EE3D-9549-4B45-3E5ADFEB4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9419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ADEED6-DEFE-A864-E9DC-A09325978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F22B4A6-F0DD-5924-C651-350D28C64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B565427-3959-D016-0490-0C68C5591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5B4CDD2-C0E5-FB62-EFFE-CA6D84C69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6550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E38288F-F604-A375-1FDB-52562BFFA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F362C17-EDDD-8ABC-2D88-C868417F5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801EB9C-CB40-6D23-A207-BD9A7F210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7248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690420-FCAD-FE82-7027-E4EAED1C0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426872-3DEC-9750-4B67-79C93CB10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94366B3-F635-BB7F-1824-A57AB54D2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C57E516-BE43-1576-C8D8-FD23CEDF7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9022027-2E92-DD46-AD0D-73E5F6703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1F64A98-DF08-5AAF-F6EE-F0950FF6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1649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4BEDAC-A69C-0215-AFA4-21F8EFBBA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65F14C7-3F2F-6544-E042-5334EA902E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9C310CC-197B-04B1-9F79-D4BB2EA71A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FF06063-3074-EE70-B879-2E02D582C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EDAC7A9-0A82-980F-2E70-5C02F41BF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4CCB132-15EF-D4B4-2183-7DB58AECD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859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8408C39-67F8-CFCA-65D0-6E3317C11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70D6C4B-5ED8-054A-B47B-911422EAE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CCBF1A6-49D6-610D-B951-196ED31FF2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D651E5-8F9B-47F6-9BAA-BD02CA55EE48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4454762-1EFA-974E-885E-FE34FAA76D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FC9B2B5-E585-41C9-04D7-F8CA57BCE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B13DD3-24C1-44C5-81D9-81DFAF5750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880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6A25F9-2C6B-6934-1C55-671FC854C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2255" y="1034473"/>
            <a:ext cx="9698182" cy="5541817"/>
          </a:xfrm>
          <a:solidFill>
            <a:srgbClr val="E7F6FF"/>
          </a:solidFill>
        </p:spPr>
        <p:txBody>
          <a:bodyPr anchor="ctr" anchorCtr="1">
            <a:normAutofit/>
          </a:bodyPr>
          <a:lstStyle/>
          <a:p>
            <a:r>
              <a:rPr kumimoji="1" lang="ja-JP" altLang="en-US" sz="1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献立表の画像を貼り付けてください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B09B491-A0A9-EC70-2C99-C365FF47CBAB}"/>
              </a:ext>
            </a:extLst>
          </p:cNvPr>
          <p:cNvSpPr txBox="1"/>
          <p:nvPr/>
        </p:nvSpPr>
        <p:spPr>
          <a:xfrm>
            <a:off x="267855" y="184727"/>
            <a:ext cx="3703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かたかなを みつけましょう</a:t>
            </a:r>
          </a:p>
        </p:txBody>
      </p:sp>
    </p:spTree>
    <p:extLst>
      <p:ext uri="{BB962C8B-B14F-4D97-AF65-F5344CB8AC3E}">
        <p14:creationId xmlns:p14="http://schemas.microsoft.com/office/powerpoint/2010/main" val="1239296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628D27AC-E7E1-4E14-B34B-3B4FBC8722AC}"/>
</file>

<file path=customXml/itemProps2.xml><?xml version="1.0" encoding="utf-8"?>
<ds:datastoreItem xmlns:ds="http://schemas.openxmlformats.org/officeDocument/2006/customXml" ds:itemID="{A8867D88-C8DE-487D-9BAF-CF06289C62D0}"/>
</file>

<file path=customXml/itemProps3.xml><?xml version="1.0" encoding="utf-8"?>
<ds:datastoreItem xmlns:ds="http://schemas.openxmlformats.org/officeDocument/2006/customXml" ds:itemID="{394E63F8-E49D-434D-B539-322CF7F019CC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Microsoft Office PowerPoint</Application>
  <PresentationFormat>ワイド画面</PresentationFormat>
  <Paragraphs>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ＭＳ Ｐゴシック</vt:lpstr>
      <vt:lpstr>游ゴシック</vt:lpstr>
      <vt:lpstr>游ゴシック Light</vt:lpstr>
      <vt:lpstr>Arial</vt:lpstr>
      <vt:lpstr>Office テーマ</vt:lpstr>
      <vt:lpstr>献立表の画像を貼り付けてください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2025-10-06T07:38:16Z</dcterms:created>
  <dcterms:modified xsi:type="dcterms:W3CDTF">2025-10-06T07:38:22Z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