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258" r:id="rId2"/>
    <p:sldId id="256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9CD5BA4-7DBF-4FB7-9FE7-1B3C8F2BB6C3}" v="3" dt="2025-09-30T00:55:17.840"/>
    <p1510:client id="{4866C5D1-1F7C-F5F3-FC4D-46874BAC1591}" v="2" dt="2025-09-29T13:36:05.74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156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1.xml"/><Relationship Id="rId5" Type="http://schemas.openxmlformats.org/officeDocument/2006/relationships/presProps" Target="presProps.xml"/><Relationship Id="rId10" Type="http://schemas.microsoft.com/office/2018/10/relationships/authors" Target="author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460DE6-B606-4436-B32A-DB104924652F}" type="datetimeFigureOut">
              <a:rPr kumimoji="1" lang="ja-JP" altLang="en-US" smtClean="0"/>
              <a:t>2025/9/30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4C482F-ED4D-4E48-A4B0-5C4BC55BD3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65351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付せんは</a:t>
            </a:r>
            <a:r>
              <a:rPr kumimoji="1" lang="en-US" altLang="ja-JP"/>
              <a:t>15</a:t>
            </a:r>
            <a:r>
              <a:rPr kumimoji="1" lang="ja-JP" altLang="en-US"/>
              <a:t>枚重なっています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4C482F-ED4D-4E48-A4B0-5C4BC55BD32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5015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FC5519D-1526-A514-4DB6-31EA6496F4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6069187-6EA9-5FF9-0256-9344DA564C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84C42FE-8076-6749-EDDF-64392898E6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6077B-FB1C-4885-90E8-1439F316A103}" type="datetimeFigureOut">
              <a:rPr kumimoji="1" lang="ja-JP" altLang="en-US" smtClean="0"/>
              <a:t>2025/9/30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42A654C-2468-1B8F-02EE-0A96CEF72E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4C06611-F13A-54B6-7D43-42D78F4AF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530CD-073D-4334-B9A3-73367369B4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9880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DEC5B6-9D61-C51A-E4EE-D86145C07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5832045-341B-D7D3-4825-97301C6FCC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3AFACEB-042E-5017-9F96-2BDE2DBBB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6077B-FB1C-4885-90E8-1439F316A103}" type="datetimeFigureOut">
              <a:rPr kumimoji="1" lang="ja-JP" altLang="en-US" smtClean="0"/>
              <a:t>2025/9/30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4BABF9C-90D0-5586-1B57-363FB910F6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F3CFB5D-2646-C9EB-0045-086FA1C37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530CD-073D-4334-B9A3-73367369B4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4319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AD0C7F1-90C7-4A46-FC33-5F1318869FD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CE4679A-52AB-7707-90D0-2E990A2496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429BBE6-DA6C-E9F9-C8DF-439DC8A3C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6077B-FB1C-4885-90E8-1439F316A103}" type="datetimeFigureOut">
              <a:rPr kumimoji="1" lang="ja-JP" altLang="en-US" smtClean="0"/>
              <a:t>2025/9/30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B08F11B-57EB-72D8-BC6B-5984D3EBF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981B41C-91FA-0BE9-D058-5B03A6F4D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530CD-073D-4334-B9A3-73367369B4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1426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C23E589-95C2-D418-C4FB-02E618ED1D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17071B7-D07A-B700-22D5-3A1DDA42C3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6197703-E7A7-B7C9-F65F-D401FE459E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6077B-FB1C-4885-90E8-1439F316A103}" type="datetimeFigureOut">
              <a:rPr kumimoji="1" lang="ja-JP" altLang="en-US" smtClean="0"/>
              <a:t>2025/9/30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C9C3381-0F57-9E6D-CF1C-F2C59222F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147FBA7-9D26-E569-EA09-DF72AE2096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530CD-073D-4334-B9A3-73367369B4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3328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D7210F-7153-7E03-23AE-8802BD8D89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A35309C-70E7-23F9-0BA0-A3266A2AB5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F549331-6F90-176D-C6B7-87E54E471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6077B-FB1C-4885-90E8-1439F316A103}" type="datetimeFigureOut">
              <a:rPr kumimoji="1" lang="ja-JP" altLang="en-US" smtClean="0"/>
              <a:t>2025/9/30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9D15991-0D28-3030-EE1F-02AC9380D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CA32FE0-696B-AC1F-32CF-8DC892E39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530CD-073D-4334-B9A3-73367369B4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4318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90B8261-436A-5B76-D376-CEB74D2FE8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E337E68-F389-545A-38C8-59F856C6BE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EA73AA0-DCA3-6DF5-6545-F5EE20CA15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8182C77-8735-2CCE-D09C-DB0C2CBED0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6077B-FB1C-4885-90E8-1439F316A103}" type="datetimeFigureOut">
              <a:rPr kumimoji="1" lang="ja-JP" altLang="en-US" smtClean="0"/>
              <a:t>2025/9/30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534F0B9-24D2-91F6-0558-82860EDBC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F974119-5F2C-E0C9-1803-8CD5E77BD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530CD-073D-4334-B9A3-73367369B4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8078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6920185-86EE-DD60-9B6C-2836E80999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B664607-0192-8621-A31C-81A8EBA43F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B04E883-633F-68A3-B57B-C4BBA8E5C1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0162D82-4FA0-CDB2-D6A0-69B3484FB1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3AC2CB0-3608-25DB-4AAC-27375AE1AE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C4321FE-7BCE-AC06-05E7-C1E93B8B94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6077B-FB1C-4885-90E8-1439F316A103}" type="datetimeFigureOut">
              <a:rPr kumimoji="1" lang="ja-JP" altLang="en-US" smtClean="0"/>
              <a:t>2025/9/30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DF6FA02-6A08-2BBB-72BD-7B368BB15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9F1E90F-35D3-695C-8B8D-42A26A23F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530CD-073D-4334-B9A3-73367369B4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2383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69562D-E0C4-70A6-CD03-1919AB12D2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080E790-50EF-8177-D28D-B6E71CD4C1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6077B-FB1C-4885-90E8-1439F316A103}" type="datetimeFigureOut">
              <a:rPr kumimoji="1" lang="ja-JP" altLang="en-US" smtClean="0"/>
              <a:t>2025/9/30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08B0329-E4D9-1C37-ED74-4E85E8AD36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C7A9220-4598-2F9A-1194-B60E8C7D0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530CD-073D-4334-B9A3-73367369B4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9755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C9C37AD-7CC3-50A3-167C-5952D45CD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6077B-FB1C-4885-90E8-1439F316A103}" type="datetimeFigureOut">
              <a:rPr kumimoji="1" lang="ja-JP" altLang="en-US" smtClean="0"/>
              <a:t>2025/9/30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DAA24EE-BD7D-DE75-38A9-4D330C5AFC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6B087CE-53C4-F765-8486-3D2805D68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530CD-073D-4334-B9A3-73367369B4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0436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F7756B-F0F2-3C7F-74AF-421BF755B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3CFBD1E-1D44-7D18-7ACB-05A5F1519F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22F9C0A-EE2D-459B-0722-EDA4BEBE68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8C1DB25-BDE8-B11F-8C89-86BD7630D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6077B-FB1C-4885-90E8-1439F316A103}" type="datetimeFigureOut">
              <a:rPr kumimoji="1" lang="ja-JP" altLang="en-US" smtClean="0"/>
              <a:t>2025/9/30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C4F1F85-E85A-1230-4BD6-E7B2BC9E4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9099795-B525-0AB9-74E0-0665D2D02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530CD-073D-4334-B9A3-73367369B4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6795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87036D0-884E-A2E1-0B21-DEAB87094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640D5F1-88EE-C51F-BBEB-92EF091CFA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A49A06F-0E1B-9572-B9E2-1D3A644B2D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0A82416-5E89-E345-4747-340BA7D28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6077B-FB1C-4885-90E8-1439F316A103}" type="datetimeFigureOut">
              <a:rPr kumimoji="1" lang="ja-JP" altLang="en-US" smtClean="0"/>
              <a:t>2025/9/30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906AB69-7A58-11DC-31EB-0DB960184A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D7212A5-F2F0-4A71-44B4-76793AB5E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530CD-073D-4334-B9A3-73367369B4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3974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82CF806A-3562-54E3-507F-FB0407AD3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585449E-E538-1BFD-2D75-F94EB4C5B2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64CCED4-4772-ECD0-B837-D0B45B92D0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6077B-FB1C-4885-90E8-1439F316A103}" type="datetimeFigureOut">
              <a:rPr kumimoji="1" lang="ja-JP" altLang="en-US" smtClean="0"/>
              <a:t>2025/9/30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67293C4-B4B1-B80F-1B7B-F318977776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F89A610-F340-F38D-FE45-1A75062AAA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D530CD-073D-4334-B9A3-73367369B4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5357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14A76C-2880-F35D-BB18-E7F79ED5BA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97DA3BE0-3044-F235-3CAC-D7F61D097FAF}"/>
              </a:ext>
            </a:extLst>
          </p:cNvPr>
          <p:cNvCxnSpPr/>
          <p:nvPr/>
        </p:nvCxnSpPr>
        <p:spPr>
          <a:xfrm>
            <a:off x="762645" y="3226377"/>
            <a:ext cx="10255827" cy="0"/>
          </a:xfrm>
          <a:prstGeom prst="straightConnector1">
            <a:avLst/>
          </a:prstGeom>
          <a:ln w="38100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矢印コネクタ 3">
            <a:extLst>
              <a:ext uri="{FF2B5EF4-FFF2-40B4-BE49-F238E27FC236}">
                <a16:creationId xmlns:a16="http://schemas.microsoft.com/office/drawing/2014/main" id="{B58B2990-3BF2-BEE8-509D-943466B1A8CB}"/>
              </a:ext>
            </a:extLst>
          </p:cNvPr>
          <p:cNvCxnSpPr>
            <a:cxnSpLocks/>
          </p:cNvCxnSpPr>
          <p:nvPr/>
        </p:nvCxnSpPr>
        <p:spPr>
          <a:xfrm>
            <a:off x="5958100" y="316922"/>
            <a:ext cx="0" cy="6224155"/>
          </a:xfrm>
          <a:prstGeom prst="straightConnector1">
            <a:avLst/>
          </a:prstGeom>
          <a:ln w="38100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BD87C82-0203-B765-AD60-07535E0F8642}"/>
              </a:ext>
            </a:extLst>
          </p:cNvPr>
          <p:cNvSpPr txBox="1"/>
          <p:nvPr/>
        </p:nvSpPr>
        <p:spPr>
          <a:xfrm>
            <a:off x="8955488" y="3387119"/>
            <a:ext cx="2903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どうしても解決したい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7BEFC43-BB92-4A9C-60A6-1F85D90EDE8D}"/>
              </a:ext>
            </a:extLst>
          </p:cNvPr>
          <p:cNvSpPr txBox="1"/>
          <p:nvPr/>
        </p:nvSpPr>
        <p:spPr>
          <a:xfrm>
            <a:off x="561754" y="3423803"/>
            <a:ext cx="26805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できたら解決したい</a:t>
            </a:r>
            <a:endParaRPr kumimoji="1" lang="ja-JP" altLang="en-US" sz="2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D256966-A843-F8C9-CC0E-B8ABF2FB352F}"/>
              </a:ext>
            </a:extLst>
          </p:cNvPr>
          <p:cNvSpPr txBox="1"/>
          <p:nvPr/>
        </p:nvSpPr>
        <p:spPr>
          <a:xfrm>
            <a:off x="6120891" y="275358"/>
            <a:ext cx="30460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自分たちで解決できる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17FC071-4E8B-0903-835B-5A2588B72DFF}"/>
              </a:ext>
            </a:extLst>
          </p:cNvPr>
          <p:cNvSpPr txBox="1"/>
          <p:nvPr/>
        </p:nvSpPr>
        <p:spPr>
          <a:xfrm>
            <a:off x="6120891" y="6017857"/>
            <a:ext cx="48590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自分たちで解決するのはむずかしい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9437437-F4B1-0797-8BF1-C04BF6E0C457}"/>
              </a:ext>
            </a:extLst>
          </p:cNvPr>
          <p:cNvSpPr txBox="1"/>
          <p:nvPr/>
        </p:nvSpPr>
        <p:spPr>
          <a:xfrm>
            <a:off x="213886" y="61603"/>
            <a:ext cx="2221416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kumimoji="1" lang="en-US" altLang="ja-JP" sz="3200">
                <a:latin typeface="ＭＳ Ｐゴシック"/>
                <a:ea typeface="ＭＳ Ｐゴシック"/>
              </a:rPr>
              <a:t>【</a:t>
            </a:r>
            <a:r>
              <a:rPr lang="en-US" altLang="ja-JP" sz="3200">
                <a:latin typeface="ＭＳ Ｐゴシック"/>
                <a:ea typeface="ＭＳ Ｐゴシック"/>
              </a:rPr>
              <a:t>〇</a:t>
            </a:r>
            <a:r>
              <a:rPr kumimoji="1" lang="ja-JP" altLang="en-US" sz="3200">
                <a:latin typeface="ＭＳ Ｐゴシック"/>
                <a:ea typeface="ＭＳ Ｐゴシック"/>
              </a:rPr>
              <a:t>班</a:t>
            </a:r>
            <a:r>
              <a:rPr kumimoji="1" lang="en-US" altLang="ja-JP" sz="3200">
                <a:latin typeface="ＭＳ Ｐゴシック"/>
                <a:ea typeface="ＭＳ Ｐゴシック"/>
              </a:rPr>
              <a:t>】</a:t>
            </a:r>
            <a:endParaRPr kumimoji="1" lang="ja-JP" altLang="en-US" sz="3200">
              <a:latin typeface="ＭＳ Ｐゴシック"/>
              <a:ea typeface="ＭＳ Ｐゴシック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80230966-1E85-D37B-FE63-96A90A5356BE}"/>
              </a:ext>
            </a:extLst>
          </p:cNvPr>
          <p:cNvSpPr/>
          <p:nvPr/>
        </p:nvSpPr>
        <p:spPr>
          <a:xfrm>
            <a:off x="80482" y="695919"/>
            <a:ext cx="1821543" cy="109582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4C3146EB-F26D-051A-3251-B20433562481}"/>
              </a:ext>
            </a:extLst>
          </p:cNvPr>
          <p:cNvSpPr/>
          <p:nvPr/>
        </p:nvSpPr>
        <p:spPr>
          <a:xfrm>
            <a:off x="80482" y="695919"/>
            <a:ext cx="1821543" cy="109582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E32F5C2B-0F44-21A3-F1B4-F9936C570F34}"/>
              </a:ext>
            </a:extLst>
          </p:cNvPr>
          <p:cNvSpPr/>
          <p:nvPr/>
        </p:nvSpPr>
        <p:spPr>
          <a:xfrm>
            <a:off x="80482" y="695919"/>
            <a:ext cx="1821543" cy="109582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8B3F079B-F297-3BE3-3A48-4F536E0EDAD2}"/>
              </a:ext>
            </a:extLst>
          </p:cNvPr>
          <p:cNvSpPr/>
          <p:nvPr/>
        </p:nvSpPr>
        <p:spPr>
          <a:xfrm>
            <a:off x="80482" y="695919"/>
            <a:ext cx="1821543" cy="109582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F67C3E04-7478-E503-8620-260488CC53F9}"/>
              </a:ext>
            </a:extLst>
          </p:cNvPr>
          <p:cNvSpPr/>
          <p:nvPr/>
        </p:nvSpPr>
        <p:spPr>
          <a:xfrm>
            <a:off x="80482" y="695919"/>
            <a:ext cx="1821543" cy="109582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46267ECD-7E02-0CB2-7552-696ED92B82A8}"/>
              </a:ext>
            </a:extLst>
          </p:cNvPr>
          <p:cNvSpPr/>
          <p:nvPr/>
        </p:nvSpPr>
        <p:spPr>
          <a:xfrm>
            <a:off x="80482" y="695919"/>
            <a:ext cx="1821543" cy="109582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642079B1-BD2D-C4D4-C426-B650ED5DBE52}"/>
              </a:ext>
            </a:extLst>
          </p:cNvPr>
          <p:cNvSpPr/>
          <p:nvPr/>
        </p:nvSpPr>
        <p:spPr>
          <a:xfrm>
            <a:off x="80482" y="695919"/>
            <a:ext cx="1821543" cy="109582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7F61AC5A-0F86-932B-2715-E36558762F5A}"/>
              </a:ext>
            </a:extLst>
          </p:cNvPr>
          <p:cNvSpPr/>
          <p:nvPr/>
        </p:nvSpPr>
        <p:spPr>
          <a:xfrm>
            <a:off x="80482" y="695919"/>
            <a:ext cx="1821543" cy="109582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A757479A-040F-F74E-DF60-26639FA94C7B}"/>
              </a:ext>
            </a:extLst>
          </p:cNvPr>
          <p:cNvSpPr/>
          <p:nvPr/>
        </p:nvSpPr>
        <p:spPr>
          <a:xfrm>
            <a:off x="80482" y="695919"/>
            <a:ext cx="1821543" cy="109582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45BC179A-D49B-878B-6776-5CB3F4E16EEB}"/>
              </a:ext>
            </a:extLst>
          </p:cNvPr>
          <p:cNvSpPr/>
          <p:nvPr/>
        </p:nvSpPr>
        <p:spPr>
          <a:xfrm>
            <a:off x="80482" y="695919"/>
            <a:ext cx="1821543" cy="109582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F5E1C67D-3CF0-0F23-3FB1-2F5B3F14FF58}"/>
              </a:ext>
            </a:extLst>
          </p:cNvPr>
          <p:cNvSpPr/>
          <p:nvPr/>
        </p:nvSpPr>
        <p:spPr>
          <a:xfrm>
            <a:off x="80482" y="695919"/>
            <a:ext cx="1821543" cy="109582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073AA330-1229-F5AD-A506-7D91C82EF3C4}"/>
              </a:ext>
            </a:extLst>
          </p:cNvPr>
          <p:cNvSpPr/>
          <p:nvPr/>
        </p:nvSpPr>
        <p:spPr>
          <a:xfrm>
            <a:off x="80482" y="695919"/>
            <a:ext cx="1821543" cy="109582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45BC8180-9142-5603-90B0-C798E95EF3CA}"/>
              </a:ext>
            </a:extLst>
          </p:cNvPr>
          <p:cNvSpPr/>
          <p:nvPr/>
        </p:nvSpPr>
        <p:spPr>
          <a:xfrm>
            <a:off x="80482" y="695919"/>
            <a:ext cx="1821543" cy="109582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903425CF-8948-63F8-51AC-F23FD6563756}"/>
              </a:ext>
            </a:extLst>
          </p:cNvPr>
          <p:cNvSpPr/>
          <p:nvPr/>
        </p:nvSpPr>
        <p:spPr>
          <a:xfrm>
            <a:off x="80482" y="695919"/>
            <a:ext cx="1821543" cy="109582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4CA8B2B3-51C3-E244-A4A2-F60CD4CCC531}"/>
              </a:ext>
            </a:extLst>
          </p:cNvPr>
          <p:cNvSpPr/>
          <p:nvPr/>
        </p:nvSpPr>
        <p:spPr>
          <a:xfrm>
            <a:off x="80482" y="695919"/>
            <a:ext cx="1821543" cy="109582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043563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58BDED7-00E6-E6AE-4D54-60CBA1C7410E}"/>
              </a:ext>
            </a:extLst>
          </p:cNvPr>
          <p:cNvSpPr txBox="1"/>
          <p:nvPr/>
        </p:nvSpPr>
        <p:spPr>
          <a:xfrm>
            <a:off x="213886" y="61603"/>
            <a:ext cx="2221416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kumimoji="1" lang="en-US" altLang="ja-JP" sz="3200">
                <a:latin typeface="ＭＳ Ｐゴシック"/>
                <a:ea typeface="ＭＳ Ｐゴシック"/>
              </a:rPr>
              <a:t>【</a:t>
            </a:r>
            <a:r>
              <a:rPr lang="en-US" altLang="ja-JP" sz="3200">
                <a:latin typeface="ＭＳ Ｐゴシック"/>
                <a:ea typeface="ＭＳ Ｐゴシック"/>
              </a:rPr>
              <a:t>〇</a:t>
            </a:r>
            <a:r>
              <a:rPr kumimoji="1" lang="ja-JP" altLang="en-US" sz="3200">
                <a:latin typeface="ＭＳ Ｐゴシック"/>
                <a:ea typeface="ＭＳ Ｐゴシック"/>
              </a:rPr>
              <a:t>班</a:t>
            </a:r>
            <a:r>
              <a:rPr kumimoji="1" lang="en-US" altLang="ja-JP" sz="3200">
                <a:latin typeface="ＭＳ Ｐゴシック"/>
                <a:ea typeface="ＭＳ Ｐゴシック"/>
              </a:rPr>
              <a:t>】</a:t>
            </a:r>
            <a:endParaRPr kumimoji="1" lang="ja-JP" altLang="en-US" sz="3200">
              <a:latin typeface="ＭＳ Ｐゴシック"/>
              <a:ea typeface="ＭＳ Ｐゴシック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5B2B36C-BF51-4118-95F1-E969091752B3}"/>
              </a:ext>
            </a:extLst>
          </p:cNvPr>
          <p:cNvSpPr txBox="1"/>
          <p:nvPr/>
        </p:nvSpPr>
        <p:spPr>
          <a:xfrm>
            <a:off x="339144" y="648766"/>
            <a:ext cx="11404650" cy="5997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kumimoji="1" lang="ja-JP" altLang="en-US" sz="3200">
                <a:latin typeface="ＭＳ Ｐゴシック"/>
                <a:ea typeface="ＭＳ Ｐゴシック"/>
              </a:rPr>
              <a:t>１．</a:t>
            </a:r>
            <a:r>
              <a:rPr lang="ja-JP" sz="3200">
                <a:latin typeface="MS PGothic"/>
                <a:ea typeface="MS PGothic"/>
              </a:rPr>
              <a:t>クラスで話し合いたい議題</a:t>
            </a:r>
            <a:endParaRPr lang="ja-JP" altLang="en-US" sz="32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55EBEB2-4ACF-8A3F-715A-A3C15F2F1AE5}"/>
              </a:ext>
            </a:extLst>
          </p:cNvPr>
          <p:cNvSpPr txBox="1"/>
          <p:nvPr/>
        </p:nvSpPr>
        <p:spPr>
          <a:xfrm>
            <a:off x="343321" y="1248683"/>
            <a:ext cx="11406562" cy="13282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noAutofit/>
          </a:bodyPr>
          <a:lstStyle/>
          <a:p>
            <a:endParaRPr lang="en-US" altLang="ja-JP" sz="32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12AFE3B-E30E-B768-1F6E-404F1D06093C}"/>
              </a:ext>
            </a:extLst>
          </p:cNvPr>
          <p:cNvSpPr txBox="1"/>
          <p:nvPr/>
        </p:nvSpPr>
        <p:spPr>
          <a:xfrm>
            <a:off x="324202" y="4792792"/>
            <a:ext cx="11418809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ja-JP" altLang="en-US" sz="3200" dirty="0">
                <a:latin typeface="ＭＳ Ｐゴシック"/>
                <a:ea typeface="ＭＳ Ｐゴシック"/>
              </a:rPr>
              <a:t>３</a:t>
            </a:r>
            <a:r>
              <a:rPr kumimoji="1" lang="ja-JP" altLang="en-US" sz="3200" dirty="0">
                <a:latin typeface="ＭＳ Ｐゴシック"/>
                <a:ea typeface="ＭＳ Ｐゴシック"/>
              </a:rPr>
              <a:t>．</a:t>
            </a:r>
            <a:r>
              <a:rPr lang="ja-JP" altLang="en-US" sz="3200" dirty="0">
                <a:latin typeface="MS PGothic"/>
                <a:ea typeface="MS PGothic"/>
              </a:rPr>
              <a:t>ク</a:t>
            </a:r>
            <a:r>
              <a:rPr lang="ja-JP" sz="3200" dirty="0">
                <a:latin typeface="MS PGothic"/>
                <a:ea typeface="MS PGothic"/>
              </a:rPr>
              <a:t>ラスの意見から</a:t>
            </a:r>
            <a:r>
              <a:rPr lang="ja-JP" altLang="en-US" sz="3200" dirty="0">
                <a:latin typeface="MS PGothic"/>
                <a:ea typeface="MS PGothic"/>
              </a:rPr>
              <a:t>班で</a:t>
            </a:r>
            <a:r>
              <a:rPr lang="ja-JP" sz="3200" dirty="0">
                <a:latin typeface="MS PGothic"/>
                <a:ea typeface="MS PGothic"/>
              </a:rPr>
              <a:t>どんなこと</a:t>
            </a:r>
            <a:r>
              <a:rPr lang="ja-JP" altLang="en-US" sz="3200" dirty="0">
                <a:latin typeface="MS PGothic"/>
                <a:ea typeface="MS PGothic"/>
              </a:rPr>
              <a:t>を話し合ったか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0578D81-2947-FDAF-6EFB-A558E0D8D930}"/>
              </a:ext>
            </a:extLst>
          </p:cNvPr>
          <p:cNvSpPr txBox="1"/>
          <p:nvPr/>
        </p:nvSpPr>
        <p:spPr>
          <a:xfrm>
            <a:off x="324203" y="2746873"/>
            <a:ext cx="11416316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ja-JP" altLang="en-US" sz="3200">
                <a:latin typeface="ＭＳ Ｐゴシック"/>
                <a:ea typeface="ＭＳ Ｐゴシック"/>
              </a:rPr>
              <a:t>２</a:t>
            </a:r>
            <a:r>
              <a:rPr kumimoji="1" lang="ja-JP" altLang="en-US" sz="3200">
                <a:latin typeface="ＭＳ Ｐゴシック"/>
                <a:ea typeface="ＭＳ Ｐゴシック"/>
              </a:rPr>
              <a:t>．</a:t>
            </a:r>
            <a:r>
              <a:rPr lang="ja-JP" sz="3200">
                <a:latin typeface="MS PGothic"/>
                <a:ea typeface="MS PGothic"/>
              </a:rPr>
              <a:t>その議題に決めた理由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20A2097-ED8D-81FB-B7F8-EAAF9A488EF9}"/>
              </a:ext>
            </a:extLst>
          </p:cNvPr>
          <p:cNvSpPr txBox="1"/>
          <p:nvPr/>
        </p:nvSpPr>
        <p:spPr>
          <a:xfrm>
            <a:off x="339145" y="3331648"/>
            <a:ext cx="11406562" cy="13282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noAutofit/>
          </a:bodyPr>
          <a:lstStyle/>
          <a:p>
            <a:endParaRPr lang="ja-JP" altLang="en-US" sz="32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FD8F86B2-F3DA-00EC-E12C-1A47006D59F2}"/>
              </a:ext>
            </a:extLst>
          </p:cNvPr>
          <p:cNvSpPr txBox="1"/>
          <p:nvPr/>
        </p:nvSpPr>
        <p:spPr>
          <a:xfrm>
            <a:off x="328706" y="5378311"/>
            <a:ext cx="11406562" cy="13282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en-US" altLang="ja-JP" sz="3200" dirty="0">
                <a:latin typeface="ＭＳ Ｐゴシック"/>
                <a:ea typeface="ＭＳ Ｐゴシック"/>
              </a:rPr>
              <a:t>​</a:t>
            </a:r>
            <a:endParaRPr lang="ja-JP" altLang="en-US" sz="32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928720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ACBA094A-67EC-44C8-B551-DB33B2D822CD}"/>
</file>

<file path=customXml/itemProps2.xml><?xml version="1.0" encoding="utf-8"?>
<ds:datastoreItem xmlns:ds="http://schemas.openxmlformats.org/officeDocument/2006/customXml" ds:itemID="{68706A44-2F5F-4776-A1C7-7548D09C6953}"/>
</file>

<file path=customXml/itemProps3.xml><?xml version="1.0" encoding="utf-8"?>
<ds:datastoreItem xmlns:ds="http://schemas.openxmlformats.org/officeDocument/2006/customXml" ds:itemID="{C8EF2F54-7798-4DCE-9009-AC047FD4BEDF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</Words>
  <Application>Microsoft Office PowerPoint</Application>
  <PresentationFormat>ワイド画面</PresentationFormat>
  <Paragraphs>12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ＭＳ Ｐゴシック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2025-09-30T00:55:17Z</dcterms:created>
  <dcterms:modified xsi:type="dcterms:W3CDTF">2025-09-30T00:55:26Z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