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64" r:id="rId2"/>
    <p:sldId id="265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CCFF"/>
    <a:srgbClr val="FF0065"/>
    <a:srgbClr val="FF6600"/>
    <a:srgbClr val="FF0066"/>
    <a:srgbClr val="FFFFFF"/>
    <a:srgbClr val="DDDDDD"/>
    <a:srgbClr val="CCFFCC"/>
    <a:srgbClr val="99CC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9DDAF3-CF28-FE84-2E06-67E025715B07}" v="2" dt="2025-09-29T13:32:04.441"/>
    <p1510:client id="{0ABE0859-F5D0-4BB1-911E-5BA1DC23E419}" v="3" dt="2025-09-30T00:36:48.4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717" autoAdjust="0"/>
  </p:normalViewPr>
  <p:slideViewPr>
    <p:cSldViewPr snapToGrid="0">
      <p:cViewPr varScale="1">
        <p:scale>
          <a:sx n="89" d="100"/>
          <a:sy n="89" d="100"/>
        </p:scale>
        <p:origin x="100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Relationship Id="rId14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62563-1846-440C-91DB-DD6BC9DACEAF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E29AE-D487-4F54-B26F-336A90B8A6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066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F6469-FE27-BA0E-D951-4B2740C9D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80B6A75-F8CD-7A21-FE91-157505CD7B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5F1C6C2-B142-6A76-D1E5-60E5679D0D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>
                <a:ea typeface="游ゴシック"/>
              </a:rPr>
              <a:t>イラスト出典：いらすとや　</a:t>
            </a:r>
            <a:r>
              <a:rPr kumimoji="1" lang="en-US" altLang="ja-JP">
                <a:ea typeface="游ゴシック"/>
              </a:rPr>
              <a:t>https://www.irasutoya.com/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>
                <a:ea typeface="游ゴシック"/>
              </a:rPr>
              <a:t>　</a:t>
            </a:r>
            <a:r>
              <a:rPr kumimoji="1" lang="en-US" altLang="ja-JP">
                <a:ea typeface="游ゴシック"/>
              </a:rPr>
              <a:t>10</a:t>
            </a:r>
            <a:r>
              <a:rPr kumimoji="1" lang="ja-JP" altLang="en-US">
                <a:ea typeface="游ゴシック"/>
              </a:rPr>
              <a:t>円玉のイラスト　</a:t>
            </a:r>
            <a:r>
              <a:rPr lang="en-US" altLang="ja-JP">
                <a:ea typeface="游ゴシック"/>
              </a:rPr>
              <a:t>https://www.irasutoya.com/2013/04/blog-post_6142.html</a:t>
            </a:r>
          </a:p>
          <a:p>
            <a:r>
              <a:rPr kumimoji="1" lang="ja-JP" altLang="en-US">
                <a:ea typeface="游ゴシック"/>
              </a:rPr>
              <a:t>　輪ゴムのイラスト　</a:t>
            </a:r>
            <a:r>
              <a:rPr kumimoji="1" lang="en-US" altLang="ja-JP">
                <a:ea typeface="游ゴシック"/>
              </a:rPr>
              <a:t>https://www.irasutoya.com/2014/03/blog-post_4928.html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ペットボトルのイラスト　</a:t>
            </a:r>
            <a:r>
              <a:rPr kumimoji="1" lang="en-US" altLang="ja-JP">
                <a:ea typeface="游ゴシック"/>
              </a:rPr>
              <a:t>https://www.irasutoya.com/2018/06/blog-post_760.html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コップのイラスト　</a:t>
            </a:r>
            <a:r>
              <a:rPr kumimoji="1" lang="en-US" altLang="ja-JP">
                <a:ea typeface="游ゴシック"/>
              </a:rPr>
              <a:t>https://www.irasutoya.com/2016/10/blog-post_807.html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ハサミのイラスト　</a:t>
            </a:r>
            <a:r>
              <a:rPr kumimoji="1" lang="en-US" altLang="ja-JP">
                <a:ea typeface="游ゴシック"/>
              </a:rPr>
              <a:t>https://www.irasutoya.com/2013/03/blog-post_1401.html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缶コーヒーのイラスト　</a:t>
            </a:r>
            <a:r>
              <a:rPr kumimoji="1" lang="en-US" altLang="ja-JP">
                <a:ea typeface="游ゴシック"/>
              </a:rPr>
              <a:t>https://www.irasutoya.com/2013/11/blog-post_2089.html</a:t>
            </a:r>
            <a:r>
              <a:rPr kumimoji="1" lang="ja-JP" altLang="en-US">
                <a:ea typeface="游ゴシック"/>
              </a:rPr>
              <a:t>（利用既約の範囲内で一部加工）</a:t>
            </a:r>
            <a:endParaRPr kumimoji="1"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缶ジュースのイラスト　</a:t>
            </a:r>
            <a:r>
              <a:rPr kumimoji="1" lang="en-US" altLang="ja-JP">
                <a:ea typeface="游ゴシック"/>
              </a:rPr>
              <a:t>https://www.irasutoya.com/2013/08/blog-post_540.html</a:t>
            </a:r>
            <a:r>
              <a:rPr kumimoji="1" lang="ja-JP" altLang="en-US">
                <a:ea typeface="游ゴシック"/>
              </a:rPr>
              <a:t>（利用既約の範囲内で一部加工）</a:t>
            </a:r>
            <a:endParaRPr kumimoji="1"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わりばしのイラスト　</a:t>
            </a:r>
            <a:r>
              <a:rPr kumimoji="1" lang="en-US" altLang="ja-JP">
                <a:ea typeface="游ゴシック"/>
              </a:rPr>
              <a:t>https://www.irasutoya.com/2014/09/blog-post_997.html</a:t>
            </a:r>
            <a:endParaRPr lang="en-US" altLang="ja-JP">
              <a:ea typeface="游ゴシック"/>
            </a:endParaRPr>
          </a:p>
          <a:p>
            <a:r>
              <a:rPr kumimoji="1" lang="ja-JP" altLang="en-US"/>
              <a:t>鉄の釘：サポータ作成</a:t>
            </a:r>
            <a:endParaRPr kumimoji="1" lang="en-US" altLang="ja-JP"/>
          </a:p>
          <a:p>
            <a:r>
              <a:rPr kumimoji="1" lang="ja-JP" altLang="en-US"/>
              <a:t>アルミホイル、紙、段ボールの写真：サポータ撮影</a:t>
            </a:r>
            <a:endParaRPr kumimoji="1" lang="en-US" altLang="ja-JP"/>
          </a:p>
          <a:p>
            <a:endParaRPr kumimoji="1" lang="en-US" altLang="ja-JP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>
                <a:ea typeface="游ゴシック"/>
              </a:rPr>
              <a:t>※1</a:t>
            </a:r>
            <a:r>
              <a:rPr kumimoji="1" lang="ja-JP" altLang="en-US">
                <a:ea typeface="游ゴシック"/>
              </a:rPr>
              <a:t>円玉を実験で使いたいときは、以下にイラスト掲載されています。（いらすとや　</a:t>
            </a:r>
            <a:r>
              <a:rPr kumimoji="1" lang="en-US" altLang="ja-JP">
                <a:ea typeface="游ゴシック"/>
              </a:rPr>
              <a:t>https://www.irasutoya.com/</a:t>
            </a:r>
            <a:r>
              <a:rPr kumimoji="1" lang="ja-JP" altLang="en-US">
                <a:ea typeface="游ゴシック"/>
              </a:rPr>
              <a:t>）</a:t>
            </a:r>
            <a:endParaRPr kumimoji="1"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　</a:t>
            </a:r>
            <a:r>
              <a:rPr lang="en-US" altLang="ja-JP">
                <a:ea typeface="游ゴシック"/>
              </a:rPr>
              <a:t>https://www.irasutoya.com/2013/04/blog-post_5311.html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CA67919-4688-313F-3C69-28B531CBF7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29AE-D487-4F54-B26F-336A90B8A62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5767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2C390-9836-00FA-5D3E-C15715F11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E94DE3A-89B1-C8B7-A856-A7921B5454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4DB92AB-E9BD-2A46-3282-FDC733875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>
                <a:ea typeface="游ゴシック"/>
              </a:rPr>
              <a:t>イラスト出典：いらすとや　</a:t>
            </a:r>
            <a:r>
              <a:rPr kumimoji="1" lang="en-US" altLang="ja-JP">
                <a:ea typeface="游ゴシック"/>
              </a:rPr>
              <a:t>https://www.irasutoya.com/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>
                <a:ea typeface="游ゴシック"/>
              </a:rPr>
              <a:t>　</a:t>
            </a:r>
            <a:r>
              <a:rPr kumimoji="1" lang="en-US" altLang="ja-JP">
                <a:ea typeface="游ゴシック"/>
              </a:rPr>
              <a:t>10</a:t>
            </a:r>
            <a:r>
              <a:rPr kumimoji="1" lang="ja-JP" altLang="en-US">
                <a:ea typeface="游ゴシック"/>
              </a:rPr>
              <a:t>円玉のイラスト　</a:t>
            </a:r>
            <a:r>
              <a:rPr lang="en-US" altLang="ja-JP">
                <a:ea typeface="游ゴシック"/>
              </a:rPr>
              <a:t>https://www.irasutoya.com/2013/04/blog-post_6142.html</a:t>
            </a:r>
          </a:p>
          <a:p>
            <a:r>
              <a:rPr kumimoji="1" lang="ja-JP" altLang="en-US">
                <a:ea typeface="游ゴシック"/>
              </a:rPr>
              <a:t>　輪ゴムのイラスト　</a:t>
            </a:r>
            <a:r>
              <a:rPr kumimoji="1" lang="en-US" altLang="ja-JP">
                <a:ea typeface="游ゴシック"/>
              </a:rPr>
              <a:t>https://www.irasutoya.com/2014/03/blog-post_4928.html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ペットボトルのイラスト　</a:t>
            </a:r>
            <a:r>
              <a:rPr kumimoji="1" lang="en-US" altLang="ja-JP">
                <a:ea typeface="游ゴシック"/>
              </a:rPr>
              <a:t>https://www.irasutoya.com/2018/06/blog-post_760.html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コップのイラスト　</a:t>
            </a:r>
            <a:r>
              <a:rPr kumimoji="1" lang="en-US" altLang="ja-JP">
                <a:ea typeface="游ゴシック"/>
              </a:rPr>
              <a:t>https://www.irasutoya.com/2016/10/blog-post_807.html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ハサミのイラスト　</a:t>
            </a:r>
            <a:r>
              <a:rPr kumimoji="1" lang="en-US" altLang="ja-JP">
                <a:ea typeface="游ゴシック"/>
              </a:rPr>
              <a:t>https://www.irasutoya.com/2013/03/blog-post_1401.html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缶コーヒーのイラスト　</a:t>
            </a:r>
            <a:r>
              <a:rPr kumimoji="1" lang="en-US" altLang="ja-JP">
                <a:ea typeface="游ゴシック"/>
              </a:rPr>
              <a:t>https://www.irasutoya.com/2013/11/blog-post_2089.html</a:t>
            </a:r>
            <a:r>
              <a:rPr kumimoji="1" lang="ja-JP" altLang="en-US">
                <a:ea typeface="游ゴシック"/>
              </a:rPr>
              <a:t>（利用既約の範囲内で一部加工）</a:t>
            </a:r>
            <a:endParaRPr kumimoji="1"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缶ジュースのイラスト　</a:t>
            </a:r>
            <a:r>
              <a:rPr kumimoji="1" lang="en-US" altLang="ja-JP">
                <a:ea typeface="游ゴシック"/>
              </a:rPr>
              <a:t>https://www.irasutoya.com/2013/08/blog-post_540.html</a:t>
            </a:r>
            <a:r>
              <a:rPr kumimoji="1" lang="ja-JP" altLang="en-US">
                <a:ea typeface="游ゴシック"/>
              </a:rPr>
              <a:t>（利用既約の範囲内で一部加工）</a:t>
            </a:r>
            <a:endParaRPr kumimoji="1"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わりばしのイラスト　</a:t>
            </a:r>
            <a:r>
              <a:rPr kumimoji="1" lang="en-US" altLang="ja-JP">
                <a:ea typeface="游ゴシック"/>
              </a:rPr>
              <a:t>https://www.irasutoya.com/2014/09/blog-post_997.html</a:t>
            </a:r>
            <a:endParaRPr lang="en-US" altLang="ja-JP">
              <a:ea typeface="游ゴシック"/>
            </a:endParaRPr>
          </a:p>
          <a:p>
            <a:r>
              <a:rPr kumimoji="1" lang="ja-JP" altLang="en-US"/>
              <a:t>鉄の釘：サポータ作成</a:t>
            </a:r>
            <a:endParaRPr kumimoji="1" lang="en-US" altLang="ja-JP"/>
          </a:p>
          <a:p>
            <a:r>
              <a:rPr kumimoji="1" lang="ja-JP" altLang="en-US"/>
              <a:t>アルミホイル、紙、段ボールの写真：サポータ撮影</a:t>
            </a:r>
            <a:endParaRPr kumimoji="1" lang="en-US" altLang="ja-JP"/>
          </a:p>
          <a:p>
            <a:endParaRPr kumimoji="1" lang="en-US" altLang="ja-JP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>
                <a:ea typeface="游ゴシック"/>
              </a:rPr>
              <a:t>※1</a:t>
            </a:r>
            <a:r>
              <a:rPr kumimoji="1" lang="ja-JP" altLang="en-US">
                <a:ea typeface="游ゴシック"/>
              </a:rPr>
              <a:t>円玉を実験で使いたいときは、以下にイラスト掲載されています。（いらすとや　</a:t>
            </a:r>
            <a:r>
              <a:rPr kumimoji="1" lang="en-US" altLang="ja-JP">
                <a:ea typeface="游ゴシック"/>
              </a:rPr>
              <a:t>https://www.irasutoya.com/</a:t>
            </a:r>
            <a:r>
              <a:rPr kumimoji="1" lang="ja-JP" altLang="en-US">
                <a:ea typeface="游ゴシック"/>
              </a:rPr>
              <a:t>）</a:t>
            </a:r>
            <a:endParaRPr kumimoji="1"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　</a:t>
            </a:r>
            <a:r>
              <a:rPr lang="en-US" altLang="ja-JP">
                <a:ea typeface="游ゴシック"/>
              </a:rPr>
              <a:t>https://www.irasutoya.com/2013/04/blog-post_5311.html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71482D8-CF20-1DF9-89E3-673EC14889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29AE-D487-4F54-B26F-336A90B8A62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0693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39564-B27C-8810-4F9E-3D049AA44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E16DA3D-9BE4-4B82-18EB-71762C58A1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0210791-8FFF-EEF9-8486-63609A0429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>
                <a:ea typeface="游ゴシック"/>
              </a:rPr>
              <a:t>イラスト出典：いらすとや　</a:t>
            </a:r>
            <a:r>
              <a:rPr kumimoji="1" lang="en-US" altLang="ja-JP">
                <a:ea typeface="游ゴシック"/>
              </a:rPr>
              <a:t>https://www.irasutoya.com/</a:t>
            </a:r>
          </a:p>
          <a:p>
            <a:r>
              <a:rPr kumimoji="1" lang="ja-JP" altLang="en-US">
                <a:ea typeface="游ゴシック"/>
              </a:rPr>
              <a:t>　</a:t>
            </a:r>
            <a:r>
              <a:rPr kumimoji="1" lang="en-US" altLang="ja-JP">
                <a:ea typeface="游ゴシック"/>
              </a:rPr>
              <a:t>10</a:t>
            </a:r>
            <a:r>
              <a:rPr kumimoji="1" lang="ja-JP" altLang="en-US">
                <a:ea typeface="游ゴシック"/>
              </a:rPr>
              <a:t>円玉のイラスト　</a:t>
            </a:r>
            <a:r>
              <a:rPr lang="en-US" altLang="ja-JP">
                <a:ea typeface="游ゴシック"/>
              </a:rPr>
              <a:t>https://www.irasutoya.com/2013/04/blog-post_6142.html</a:t>
            </a:r>
          </a:p>
          <a:p>
            <a:r>
              <a:rPr kumimoji="1" lang="ja-JP" altLang="en-US">
                <a:ea typeface="游ゴシック"/>
              </a:rPr>
              <a:t>　輪ゴムのイラスト　</a:t>
            </a:r>
            <a:r>
              <a:rPr kumimoji="1" lang="en-US" altLang="ja-JP">
                <a:ea typeface="游ゴシック"/>
              </a:rPr>
              <a:t>https://www.irasutoya.com/2014/03/blog-post_4928.html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ペットボトルのイラスト　</a:t>
            </a:r>
            <a:r>
              <a:rPr kumimoji="1" lang="en-US" altLang="ja-JP">
                <a:ea typeface="游ゴシック"/>
              </a:rPr>
              <a:t>https://www.irasutoya.com/2018/06/blog-post_760.html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コップのイラスト　</a:t>
            </a:r>
            <a:r>
              <a:rPr kumimoji="1" lang="en-US" altLang="ja-JP">
                <a:ea typeface="游ゴシック"/>
              </a:rPr>
              <a:t>https://www.irasutoya.com/2016/10/blog-post_807.html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ハサミのイラスト　</a:t>
            </a:r>
            <a:r>
              <a:rPr kumimoji="1" lang="en-US" altLang="ja-JP">
                <a:ea typeface="游ゴシック"/>
              </a:rPr>
              <a:t>https://www.irasutoya.com/2013/03/blog-post_1401.html</a:t>
            </a:r>
            <a:endParaRPr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缶コーヒーのイラスト　</a:t>
            </a:r>
            <a:r>
              <a:rPr kumimoji="1" lang="en-US" altLang="ja-JP">
                <a:ea typeface="游ゴシック"/>
              </a:rPr>
              <a:t>https://www.irasutoya.com/2013/11/blog-post_2089.html</a:t>
            </a:r>
            <a:r>
              <a:rPr kumimoji="1" lang="ja-JP" altLang="en-US">
                <a:ea typeface="游ゴシック"/>
              </a:rPr>
              <a:t>（利用既約の範囲内で一部加工）</a:t>
            </a:r>
            <a:endParaRPr kumimoji="1"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缶ジュースのイラスト　</a:t>
            </a:r>
            <a:r>
              <a:rPr kumimoji="1" lang="en-US" altLang="ja-JP">
                <a:ea typeface="游ゴシック"/>
              </a:rPr>
              <a:t>https://www.irasutoya.com/2013/08/blog-post_540.html</a:t>
            </a:r>
            <a:r>
              <a:rPr kumimoji="1" lang="ja-JP" altLang="en-US">
                <a:ea typeface="游ゴシック"/>
              </a:rPr>
              <a:t>（利用既約の範囲内で一部加工）</a:t>
            </a:r>
            <a:endParaRPr kumimoji="1"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わりばしのイラスト　</a:t>
            </a:r>
            <a:r>
              <a:rPr kumimoji="1" lang="en-US" altLang="ja-JP">
                <a:ea typeface="游ゴシック"/>
              </a:rPr>
              <a:t>https://www.irasutoya.com/2014/09/blog-post_997.html</a:t>
            </a:r>
            <a:endParaRPr lang="en-US" altLang="ja-JP">
              <a:ea typeface="游ゴシック"/>
            </a:endParaRPr>
          </a:p>
          <a:p>
            <a:r>
              <a:rPr kumimoji="1" lang="ja-JP" altLang="en-US"/>
              <a:t>鉄の釘：サポータ作成</a:t>
            </a:r>
            <a:endParaRPr kumimoji="1" lang="en-US" altLang="ja-JP"/>
          </a:p>
          <a:p>
            <a:r>
              <a:rPr kumimoji="1" lang="ja-JP" altLang="en-US"/>
              <a:t>アルミホイル、紙、段ボールの写真：サポータ撮影</a:t>
            </a:r>
            <a:endParaRPr kumimoji="1" lang="en-US" altLang="ja-JP"/>
          </a:p>
          <a:p>
            <a:endParaRPr kumimoji="1" lang="en-US" altLang="ja-JP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>
                <a:ea typeface="游ゴシック"/>
              </a:rPr>
              <a:t>※1</a:t>
            </a:r>
            <a:r>
              <a:rPr kumimoji="1" lang="ja-JP" altLang="en-US">
                <a:ea typeface="游ゴシック"/>
              </a:rPr>
              <a:t>円玉を実験で使いたいときは、以下にイラスト掲載されています。（いらすとや　</a:t>
            </a:r>
            <a:r>
              <a:rPr kumimoji="1" lang="en-US" altLang="ja-JP">
                <a:ea typeface="游ゴシック"/>
              </a:rPr>
              <a:t>https://www.irasutoya.com/</a:t>
            </a:r>
            <a:r>
              <a:rPr kumimoji="1" lang="ja-JP" altLang="en-US">
                <a:ea typeface="游ゴシック"/>
              </a:rPr>
              <a:t>）</a:t>
            </a:r>
            <a:endParaRPr kumimoji="1" lang="en-US" altLang="ja-JP">
              <a:ea typeface="游ゴシック"/>
            </a:endParaRPr>
          </a:p>
          <a:p>
            <a:r>
              <a:rPr kumimoji="1" lang="ja-JP" altLang="en-US">
                <a:ea typeface="游ゴシック"/>
              </a:rPr>
              <a:t>　　</a:t>
            </a:r>
            <a:r>
              <a:rPr lang="en-US" altLang="ja-JP">
                <a:ea typeface="游ゴシック"/>
              </a:rPr>
              <a:t>https://www.irasutoya.com/2013/04/blog-post_5311.html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B91525-8773-0FC8-2A09-BB98709D4E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29AE-D487-4F54-B26F-336A90B8A62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4088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www.irasutoya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irasutoya.com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hyperlink" Target="https://www.irasutoya.com/" TargetMode="External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16592D-C27A-5FCF-FA54-6A149FD87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テキスト ボックス 148">
            <a:extLst>
              <a:ext uri="{FF2B5EF4-FFF2-40B4-BE49-F238E27FC236}">
                <a16:creationId xmlns:a16="http://schemas.microsoft.com/office/drawing/2014/main" id="{C7D3ABF2-0732-0CB0-E4C2-43C60BA7078A}"/>
              </a:ext>
            </a:extLst>
          </p:cNvPr>
          <p:cNvSpPr txBox="1"/>
          <p:nvPr/>
        </p:nvSpPr>
        <p:spPr>
          <a:xfrm>
            <a:off x="7995074" y="6605034"/>
            <a:ext cx="414463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ja-JP" altLang="en-US" sz="800" b="0" i="0">
                <a:solidFill>
                  <a:srgbClr val="000000"/>
                </a:solidFill>
                <a:effectLst/>
                <a:latin typeface="+mn-ea"/>
              </a:rPr>
              <a:t>イラスト出典：いらすとや　</a:t>
            </a:r>
            <a:r>
              <a:rPr lang="en-US" altLang="ja-JP" sz="800" b="0" i="0">
                <a:solidFill>
                  <a:srgbClr val="000000"/>
                </a:solidFill>
                <a:effectLst/>
                <a:latin typeface="+mn-ea"/>
                <a:hlinkClick r:id="rId4"/>
              </a:rPr>
              <a:t>https://www.irasutoya.com/</a:t>
            </a:r>
            <a:r>
              <a:rPr lang="ja-JP" altLang="en-US" sz="800" b="0" i="0">
                <a:solidFill>
                  <a:srgbClr val="000000"/>
                </a:solidFill>
                <a:effectLst/>
                <a:latin typeface="+mn-ea"/>
              </a:rPr>
              <a:t>　またはサポータ作成</a:t>
            </a:r>
            <a:endParaRPr lang="ja-JP" altLang="en-US" sz="80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9EE9059-E2DB-9569-B81D-38855983B658}"/>
              </a:ext>
            </a:extLst>
          </p:cNvPr>
          <p:cNvSpPr txBox="1"/>
          <p:nvPr/>
        </p:nvSpPr>
        <p:spPr>
          <a:xfrm>
            <a:off x="11243706" y="143637"/>
            <a:ext cx="791821" cy="369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0" name="図 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C631AF0C-4A37-8428-DB7A-31578D0845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1" y="4099270"/>
            <a:ext cx="687192" cy="293719"/>
          </a:xfrm>
          <a:prstGeom prst="rect">
            <a:avLst/>
          </a:prstGeom>
        </p:spPr>
      </p:pic>
      <p:pic>
        <p:nvPicPr>
          <p:cNvPr id="12" name="図 11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7F740DF-9293-11E8-8F2E-B112585DDC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27" y="4393316"/>
            <a:ext cx="687192" cy="274323"/>
          </a:xfrm>
          <a:prstGeom prst="rect">
            <a:avLst/>
          </a:prstGeom>
        </p:spPr>
      </p:pic>
      <p:pic>
        <p:nvPicPr>
          <p:cNvPr id="14" name="図 13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45E0C1C6-4995-06C3-2EA3-4A0095D640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1" y="4099270"/>
            <a:ext cx="687192" cy="293719"/>
          </a:xfrm>
          <a:prstGeom prst="rect">
            <a:avLst/>
          </a:prstGeom>
        </p:spPr>
      </p:pic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039CC4FC-B7F1-5909-3C0E-1B5C4C849B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27" y="4393316"/>
            <a:ext cx="687192" cy="274323"/>
          </a:xfrm>
          <a:prstGeom prst="rect">
            <a:avLst/>
          </a:prstGeom>
        </p:spPr>
      </p:pic>
      <p:pic>
        <p:nvPicPr>
          <p:cNvPr id="18" name="図 1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0D2CCB11-5BC2-A164-1B6E-A605E7CDC9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077" y="4099270"/>
            <a:ext cx="687192" cy="293719"/>
          </a:xfrm>
          <a:prstGeom prst="rect">
            <a:avLst/>
          </a:prstGeom>
        </p:spPr>
      </p:pic>
      <p:pic>
        <p:nvPicPr>
          <p:cNvPr id="20" name="図 1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ED3044D-9C87-A4EE-98BA-C6F26691AD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03" y="4393316"/>
            <a:ext cx="687192" cy="274323"/>
          </a:xfrm>
          <a:prstGeom prst="rect">
            <a:avLst/>
          </a:prstGeom>
        </p:spPr>
      </p:pic>
      <p:pic>
        <p:nvPicPr>
          <p:cNvPr id="22" name="図 21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746B0E39-FC0B-D485-2C72-60E1A4BF98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077" y="4099270"/>
            <a:ext cx="687192" cy="293719"/>
          </a:xfrm>
          <a:prstGeom prst="rect">
            <a:avLst/>
          </a:prstGeom>
        </p:spPr>
      </p:pic>
      <p:pic>
        <p:nvPicPr>
          <p:cNvPr id="23" name="図 2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885E73D-EF93-C74F-E843-15DDB01F8A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03" y="4393316"/>
            <a:ext cx="687192" cy="274323"/>
          </a:xfrm>
          <a:prstGeom prst="rect">
            <a:avLst/>
          </a:prstGeom>
        </p:spPr>
      </p:pic>
      <p:pic>
        <p:nvPicPr>
          <p:cNvPr id="24" name="図 23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9CA2F651-CB78-DB1B-F475-2B577AE7B1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258" y="4099270"/>
            <a:ext cx="687192" cy="293719"/>
          </a:xfrm>
          <a:prstGeom prst="rect">
            <a:avLst/>
          </a:prstGeom>
        </p:spPr>
      </p:pic>
      <p:pic>
        <p:nvPicPr>
          <p:cNvPr id="30" name="図 2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D32B2C1F-C15E-1791-D0F3-C5200AC2BAF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684" y="4393316"/>
            <a:ext cx="687192" cy="274323"/>
          </a:xfrm>
          <a:prstGeom prst="rect">
            <a:avLst/>
          </a:prstGeom>
        </p:spPr>
      </p:pic>
      <p:pic>
        <p:nvPicPr>
          <p:cNvPr id="31" name="図 30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33E81B2A-564E-E0A7-3383-542752D082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258" y="4099270"/>
            <a:ext cx="687192" cy="293719"/>
          </a:xfrm>
          <a:prstGeom prst="rect">
            <a:avLst/>
          </a:prstGeom>
        </p:spPr>
      </p:pic>
      <p:pic>
        <p:nvPicPr>
          <p:cNvPr id="32" name="図 31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0481416A-B221-315A-85CD-5C2A0CD031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684" y="4393316"/>
            <a:ext cx="687192" cy="274323"/>
          </a:xfrm>
          <a:prstGeom prst="rect">
            <a:avLst/>
          </a:prstGeom>
        </p:spPr>
      </p:pic>
      <p:pic>
        <p:nvPicPr>
          <p:cNvPr id="33" name="図 32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DDA2A9F5-0641-902D-14CE-EE1EDF32A4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534" y="4099270"/>
            <a:ext cx="687192" cy="293719"/>
          </a:xfrm>
          <a:prstGeom prst="rect">
            <a:avLst/>
          </a:prstGeom>
        </p:spPr>
      </p:pic>
      <p:pic>
        <p:nvPicPr>
          <p:cNvPr id="34" name="図 3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4B9DA3A4-3BFB-6A78-54AA-8C08F780B0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960" y="4393316"/>
            <a:ext cx="687192" cy="274323"/>
          </a:xfrm>
          <a:prstGeom prst="rect">
            <a:avLst/>
          </a:prstGeom>
        </p:spPr>
      </p:pic>
      <p:pic>
        <p:nvPicPr>
          <p:cNvPr id="35" name="図 34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E31FE4D7-F50E-F675-76A7-94D825664C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534" y="4099270"/>
            <a:ext cx="687192" cy="293719"/>
          </a:xfrm>
          <a:prstGeom prst="rect">
            <a:avLst/>
          </a:prstGeom>
        </p:spPr>
      </p:pic>
      <p:pic>
        <p:nvPicPr>
          <p:cNvPr id="42" name="図 41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F266FF0-15DF-D6A1-2B92-F1F11C9D4D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960" y="4393316"/>
            <a:ext cx="687192" cy="274323"/>
          </a:xfrm>
          <a:prstGeom prst="rect">
            <a:avLst/>
          </a:prstGeom>
        </p:spPr>
      </p:pic>
      <p:pic>
        <p:nvPicPr>
          <p:cNvPr id="43" name="図 42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FE6542E3-8E8D-0EEE-A172-23BA89FA6C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056" y="4099270"/>
            <a:ext cx="687192" cy="293719"/>
          </a:xfrm>
          <a:prstGeom prst="rect">
            <a:avLst/>
          </a:prstGeom>
        </p:spPr>
      </p:pic>
      <p:pic>
        <p:nvPicPr>
          <p:cNvPr id="44" name="図 4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69B3C6E-6715-DC16-1F60-E1C8E4EC1A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482" y="4393316"/>
            <a:ext cx="687192" cy="274323"/>
          </a:xfrm>
          <a:prstGeom prst="rect">
            <a:avLst/>
          </a:prstGeom>
        </p:spPr>
      </p:pic>
      <p:pic>
        <p:nvPicPr>
          <p:cNvPr id="47" name="図 46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FF90A55F-4E48-DEA4-E652-21F5AE8313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056" y="4099270"/>
            <a:ext cx="687192" cy="293719"/>
          </a:xfrm>
          <a:prstGeom prst="rect">
            <a:avLst/>
          </a:prstGeom>
        </p:spPr>
      </p:pic>
      <p:pic>
        <p:nvPicPr>
          <p:cNvPr id="49" name="図 4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076108C-713A-07DE-13B1-3C1DB37F02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482" y="4393316"/>
            <a:ext cx="687192" cy="274323"/>
          </a:xfrm>
          <a:prstGeom prst="rect">
            <a:avLst/>
          </a:prstGeom>
        </p:spPr>
      </p:pic>
      <p:pic>
        <p:nvPicPr>
          <p:cNvPr id="51" name="図 50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728DE521-912A-4B1D-20CE-2EC0E8E31F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271" y="4099270"/>
            <a:ext cx="687192" cy="293719"/>
          </a:xfrm>
          <a:prstGeom prst="rect">
            <a:avLst/>
          </a:prstGeom>
        </p:spPr>
      </p:pic>
      <p:pic>
        <p:nvPicPr>
          <p:cNvPr id="52" name="図 51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1F476C71-C90C-9938-90B2-8536402D4D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697" y="4393316"/>
            <a:ext cx="687192" cy="274323"/>
          </a:xfrm>
          <a:prstGeom prst="rect">
            <a:avLst/>
          </a:prstGeom>
        </p:spPr>
      </p:pic>
      <p:pic>
        <p:nvPicPr>
          <p:cNvPr id="65" name="図 64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B12E38BF-C787-DF0B-9F5A-5383408C80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271" y="4099270"/>
            <a:ext cx="687192" cy="293719"/>
          </a:xfrm>
          <a:prstGeom prst="rect">
            <a:avLst/>
          </a:prstGeom>
        </p:spPr>
      </p:pic>
      <p:pic>
        <p:nvPicPr>
          <p:cNvPr id="67" name="図 6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4F3A4D78-C874-3536-E73B-8A387E4806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697" y="4393316"/>
            <a:ext cx="687192" cy="274323"/>
          </a:xfrm>
          <a:prstGeom prst="rect">
            <a:avLst/>
          </a:prstGeom>
        </p:spPr>
      </p:pic>
      <p:pic>
        <p:nvPicPr>
          <p:cNvPr id="75" name="図 74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016B42A0-8C9B-8DBA-B702-EA9F482F2F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526" y="4099270"/>
            <a:ext cx="687192" cy="293719"/>
          </a:xfrm>
          <a:prstGeom prst="rect">
            <a:avLst/>
          </a:prstGeom>
        </p:spPr>
      </p:pic>
      <p:pic>
        <p:nvPicPr>
          <p:cNvPr id="97" name="図 9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3F0D31D2-0A95-6D76-B81C-4C6E1814BF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952" y="4393316"/>
            <a:ext cx="687192" cy="274323"/>
          </a:xfrm>
          <a:prstGeom prst="rect">
            <a:avLst/>
          </a:prstGeom>
        </p:spPr>
      </p:pic>
      <p:pic>
        <p:nvPicPr>
          <p:cNvPr id="98" name="図 9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BCFFBBF5-9238-8B68-5352-8682EBF234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526" y="4099270"/>
            <a:ext cx="687192" cy="293719"/>
          </a:xfrm>
          <a:prstGeom prst="rect">
            <a:avLst/>
          </a:prstGeom>
        </p:spPr>
      </p:pic>
      <p:pic>
        <p:nvPicPr>
          <p:cNvPr id="99" name="図 9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801F1A26-44B6-E7B9-D6E7-0FC4562635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952" y="4393316"/>
            <a:ext cx="687192" cy="274323"/>
          </a:xfrm>
          <a:prstGeom prst="rect">
            <a:avLst/>
          </a:prstGeom>
        </p:spPr>
      </p:pic>
      <p:pic>
        <p:nvPicPr>
          <p:cNvPr id="100" name="図 9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DC4A092D-C0A8-5B0F-E803-09408E67F2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495" y="4099270"/>
            <a:ext cx="687192" cy="293719"/>
          </a:xfrm>
          <a:prstGeom prst="rect">
            <a:avLst/>
          </a:prstGeom>
        </p:spPr>
      </p:pic>
      <p:pic>
        <p:nvPicPr>
          <p:cNvPr id="101" name="図 10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9CF1B51D-B878-D04F-E513-8729B694B4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921" y="4393316"/>
            <a:ext cx="687192" cy="274323"/>
          </a:xfrm>
          <a:prstGeom prst="rect">
            <a:avLst/>
          </a:prstGeom>
        </p:spPr>
      </p:pic>
      <p:pic>
        <p:nvPicPr>
          <p:cNvPr id="102" name="図 101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5ED51D09-3728-35A3-7F16-9E2C8754B4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495" y="4099270"/>
            <a:ext cx="687192" cy="293719"/>
          </a:xfrm>
          <a:prstGeom prst="rect">
            <a:avLst/>
          </a:prstGeom>
        </p:spPr>
      </p:pic>
      <p:pic>
        <p:nvPicPr>
          <p:cNvPr id="103" name="図 10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47B37A27-DD66-B0EB-6BC9-AAEF130C6E4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921" y="4393316"/>
            <a:ext cx="687192" cy="274323"/>
          </a:xfrm>
          <a:prstGeom prst="rect">
            <a:avLst/>
          </a:prstGeom>
        </p:spPr>
      </p:pic>
      <p:pic>
        <p:nvPicPr>
          <p:cNvPr id="104" name="図 103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79A1EAF1-BA6A-3C05-DEFF-84C76CCC82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099" y="4099270"/>
            <a:ext cx="687192" cy="293719"/>
          </a:xfrm>
          <a:prstGeom prst="rect">
            <a:avLst/>
          </a:prstGeom>
        </p:spPr>
      </p:pic>
      <p:pic>
        <p:nvPicPr>
          <p:cNvPr id="105" name="図 10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9B9D9DC-3793-E02E-C476-A65E1BFF1B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525" y="4393316"/>
            <a:ext cx="687192" cy="274323"/>
          </a:xfrm>
          <a:prstGeom prst="rect">
            <a:avLst/>
          </a:prstGeom>
        </p:spPr>
      </p:pic>
      <p:pic>
        <p:nvPicPr>
          <p:cNvPr id="106" name="図 105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C68DCE81-2DC4-15D6-97B2-2F118EE0BA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099" y="4099270"/>
            <a:ext cx="687192" cy="293719"/>
          </a:xfrm>
          <a:prstGeom prst="rect">
            <a:avLst/>
          </a:prstGeom>
        </p:spPr>
      </p:pic>
      <p:pic>
        <p:nvPicPr>
          <p:cNvPr id="107" name="図 10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DF794F80-1EA6-1A7B-89CC-0A0B8991E3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525" y="4393316"/>
            <a:ext cx="687192" cy="274323"/>
          </a:xfrm>
          <a:prstGeom prst="rect">
            <a:avLst/>
          </a:prstGeom>
        </p:spPr>
      </p:pic>
      <p:pic>
        <p:nvPicPr>
          <p:cNvPr id="108" name="図 10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807D0510-6665-8B04-FD0B-B35FED35BC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041" y="4099270"/>
            <a:ext cx="687192" cy="293719"/>
          </a:xfrm>
          <a:prstGeom prst="rect">
            <a:avLst/>
          </a:prstGeom>
        </p:spPr>
      </p:pic>
      <p:pic>
        <p:nvPicPr>
          <p:cNvPr id="109" name="図 10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CC66D2AA-2AA6-34A0-65CB-93669B8B56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467" y="4393316"/>
            <a:ext cx="687192" cy="274323"/>
          </a:xfrm>
          <a:prstGeom prst="rect">
            <a:avLst/>
          </a:prstGeom>
        </p:spPr>
      </p:pic>
      <p:pic>
        <p:nvPicPr>
          <p:cNvPr id="110" name="図 10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7CACC350-1937-E42C-0AF1-07E4B3DE8D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041" y="4099270"/>
            <a:ext cx="687192" cy="293719"/>
          </a:xfrm>
          <a:prstGeom prst="rect">
            <a:avLst/>
          </a:prstGeom>
        </p:spPr>
      </p:pic>
      <p:pic>
        <p:nvPicPr>
          <p:cNvPr id="111" name="図 11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DD34EE41-172A-4E12-2B36-C503B9F373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467" y="4393316"/>
            <a:ext cx="687192" cy="274323"/>
          </a:xfrm>
          <a:prstGeom prst="rect">
            <a:avLst/>
          </a:prstGeom>
        </p:spPr>
      </p:pic>
      <p:pic>
        <p:nvPicPr>
          <p:cNvPr id="113" name="図 112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9F448D6E-1180-5775-32A9-66E8E7D2B4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981" y="4099270"/>
            <a:ext cx="687192" cy="293719"/>
          </a:xfrm>
          <a:prstGeom prst="rect">
            <a:avLst/>
          </a:prstGeom>
        </p:spPr>
      </p:pic>
      <p:pic>
        <p:nvPicPr>
          <p:cNvPr id="115" name="図 11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FF67B8D-389E-468C-39CE-B4B73D4CB5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407" y="4393316"/>
            <a:ext cx="687192" cy="274323"/>
          </a:xfrm>
          <a:prstGeom prst="rect">
            <a:avLst/>
          </a:prstGeom>
        </p:spPr>
      </p:pic>
      <p:pic>
        <p:nvPicPr>
          <p:cNvPr id="116" name="図 115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4A19F6CC-2379-99D5-28F6-905311B368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981" y="4099270"/>
            <a:ext cx="687192" cy="293719"/>
          </a:xfrm>
          <a:prstGeom prst="rect">
            <a:avLst/>
          </a:prstGeom>
        </p:spPr>
      </p:pic>
      <p:pic>
        <p:nvPicPr>
          <p:cNvPr id="117" name="図 11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82B05826-1362-331F-0878-6706884E96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407" y="4393316"/>
            <a:ext cx="687192" cy="274323"/>
          </a:xfrm>
          <a:prstGeom prst="rect">
            <a:avLst/>
          </a:prstGeom>
        </p:spPr>
      </p:pic>
      <p:pic>
        <p:nvPicPr>
          <p:cNvPr id="118" name="図 11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E1B7A4D6-E68D-801D-A6AA-AA9D0515BB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21" y="4099270"/>
            <a:ext cx="687192" cy="293719"/>
          </a:xfrm>
          <a:prstGeom prst="rect">
            <a:avLst/>
          </a:prstGeom>
        </p:spPr>
      </p:pic>
      <p:pic>
        <p:nvPicPr>
          <p:cNvPr id="119" name="図 11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D7CD880-E794-136C-EFF7-BC73C9CEBD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447" y="4393316"/>
            <a:ext cx="687192" cy="274323"/>
          </a:xfrm>
          <a:prstGeom prst="rect">
            <a:avLst/>
          </a:prstGeom>
        </p:spPr>
      </p:pic>
      <p:pic>
        <p:nvPicPr>
          <p:cNvPr id="122" name="図 121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C39EA7AA-7558-74CE-30A4-3CB4F3FC6A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21" y="4099270"/>
            <a:ext cx="687192" cy="293719"/>
          </a:xfrm>
          <a:prstGeom prst="rect">
            <a:avLst/>
          </a:prstGeom>
        </p:spPr>
      </p:pic>
      <p:pic>
        <p:nvPicPr>
          <p:cNvPr id="123" name="図 12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885A1DA0-868D-4A36-6283-5344181F52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447" y="4393316"/>
            <a:ext cx="687192" cy="274323"/>
          </a:xfrm>
          <a:prstGeom prst="rect">
            <a:avLst/>
          </a:prstGeom>
        </p:spPr>
      </p:pic>
      <p:pic>
        <p:nvPicPr>
          <p:cNvPr id="124" name="図 123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63D1A73D-6264-96DA-3454-DF9334AD50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961" y="4099270"/>
            <a:ext cx="687192" cy="293719"/>
          </a:xfrm>
          <a:prstGeom prst="rect">
            <a:avLst/>
          </a:prstGeom>
        </p:spPr>
      </p:pic>
      <p:pic>
        <p:nvPicPr>
          <p:cNvPr id="125" name="図 12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D27B8AA-53BF-960D-0123-1A6FBAD563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387" y="4393316"/>
            <a:ext cx="687192" cy="274323"/>
          </a:xfrm>
          <a:prstGeom prst="rect">
            <a:avLst/>
          </a:prstGeom>
        </p:spPr>
      </p:pic>
      <p:pic>
        <p:nvPicPr>
          <p:cNvPr id="126" name="図 125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B78F216B-1137-229D-2526-966E01ADCC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961" y="4099270"/>
            <a:ext cx="687192" cy="293719"/>
          </a:xfrm>
          <a:prstGeom prst="rect">
            <a:avLst/>
          </a:prstGeom>
        </p:spPr>
      </p:pic>
      <p:pic>
        <p:nvPicPr>
          <p:cNvPr id="127" name="図 12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357D8116-9BF8-0337-9EAE-FE59F603BF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387" y="4393316"/>
            <a:ext cx="687192" cy="274323"/>
          </a:xfrm>
          <a:prstGeom prst="rect">
            <a:avLst/>
          </a:prstGeom>
        </p:spPr>
      </p:pic>
      <p:pic>
        <p:nvPicPr>
          <p:cNvPr id="128" name="図 12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E40DBBA4-502E-B06E-64C5-0E06E81F3E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761" y="4099270"/>
            <a:ext cx="687192" cy="293719"/>
          </a:xfrm>
          <a:prstGeom prst="rect">
            <a:avLst/>
          </a:prstGeom>
        </p:spPr>
      </p:pic>
      <p:pic>
        <p:nvPicPr>
          <p:cNvPr id="129" name="図 12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18478AD-8BE7-0893-4E65-3CFB571C8D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187" y="4393316"/>
            <a:ext cx="687192" cy="274323"/>
          </a:xfrm>
          <a:prstGeom prst="rect">
            <a:avLst/>
          </a:prstGeom>
        </p:spPr>
      </p:pic>
      <p:pic>
        <p:nvPicPr>
          <p:cNvPr id="130" name="図 12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05BB8FC1-5608-37AD-1190-5F43147946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761" y="4099270"/>
            <a:ext cx="687192" cy="293719"/>
          </a:xfrm>
          <a:prstGeom prst="rect">
            <a:avLst/>
          </a:prstGeom>
        </p:spPr>
      </p:pic>
      <p:pic>
        <p:nvPicPr>
          <p:cNvPr id="131" name="図 13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265CE28-CE9B-E4E3-25E7-45669DEBCD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187" y="4393316"/>
            <a:ext cx="687192" cy="274323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DE70416-1F0C-CA13-6BD4-7E0C3B346747}"/>
              </a:ext>
            </a:extLst>
          </p:cNvPr>
          <p:cNvSpPr txBox="1"/>
          <p:nvPr/>
        </p:nvSpPr>
        <p:spPr>
          <a:xfrm>
            <a:off x="257175" y="5334000"/>
            <a:ext cx="11649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kumimoji="1"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kumimoji="1" lang="ja-JP" altLang="en-US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0166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E8D223-45AA-52F5-5628-10BE2C561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9E40883-81A7-30D2-F56D-16FB8D9686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4" y="4118420"/>
            <a:ext cx="687192" cy="293719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C14F8C89-AF10-9B7B-6291-2A836056E3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4" y="4440493"/>
            <a:ext cx="687192" cy="274323"/>
          </a:xfrm>
          <a:prstGeom prst="rect">
            <a:avLst/>
          </a:prstGeom>
        </p:spPr>
      </p:pic>
      <p:pic>
        <p:nvPicPr>
          <p:cNvPr id="120" name="図 119">
            <a:extLst>
              <a:ext uri="{FF2B5EF4-FFF2-40B4-BE49-F238E27FC236}">
                <a16:creationId xmlns:a16="http://schemas.microsoft.com/office/drawing/2014/main" id="{0E4828EE-C1FD-2BA6-CFD5-29E8BE1DF9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4" y="4118420"/>
            <a:ext cx="687192" cy="293719"/>
          </a:xfrm>
          <a:prstGeom prst="rect">
            <a:avLst/>
          </a:prstGeom>
        </p:spPr>
      </p:pic>
      <p:pic>
        <p:nvPicPr>
          <p:cNvPr id="121" name="図 120" descr="テキスト&#10;&#10;自動的に生成された説明">
            <a:extLst>
              <a:ext uri="{FF2B5EF4-FFF2-40B4-BE49-F238E27FC236}">
                <a16:creationId xmlns:a16="http://schemas.microsoft.com/office/drawing/2014/main" id="{620D5EB2-1935-4086-61B6-FA2DE62453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4" y="4440493"/>
            <a:ext cx="687192" cy="274323"/>
          </a:xfrm>
          <a:prstGeom prst="rect">
            <a:avLst/>
          </a:prstGeom>
        </p:spPr>
      </p:pic>
      <p:sp>
        <p:nvSpPr>
          <p:cNvPr id="149" name="テキスト ボックス 148">
            <a:extLst>
              <a:ext uri="{FF2B5EF4-FFF2-40B4-BE49-F238E27FC236}">
                <a16:creationId xmlns:a16="http://schemas.microsoft.com/office/drawing/2014/main" id="{D6A43347-F885-8430-83C2-5360FAA6C398}"/>
              </a:ext>
            </a:extLst>
          </p:cNvPr>
          <p:cNvSpPr txBox="1"/>
          <p:nvPr/>
        </p:nvSpPr>
        <p:spPr>
          <a:xfrm>
            <a:off x="7967682" y="6605034"/>
            <a:ext cx="417202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ja-JP" altLang="en-US" sz="800" b="0" i="0">
                <a:solidFill>
                  <a:srgbClr val="000000"/>
                </a:solidFill>
                <a:effectLst/>
                <a:latin typeface="+mn-ea"/>
              </a:rPr>
              <a:t>イラスト出典：いらすとや　</a:t>
            </a:r>
            <a:r>
              <a:rPr lang="en-US" altLang="ja-JP" sz="800" b="0" i="0">
                <a:solidFill>
                  <a:srgbClr val="000000"/>
                </a:solidFill>
                <a:effectLst/>
                <a:latin typeface="+mn-ea"/>
                <a:hlinkClick r:id="rId6"/>
              </a:rPr>
              <a:t>https://www.irasutoya.com/</a:t>
            </a:r>
            <a:r>
              <a:rPr lang="ja-JP" altLang="en-US" sz="800" b="0" i="0">
                <a:solidFill>
                  <a:srgbClr val="000000"/>
                </a:solidFill>
                <a:effectLst/>
                <a:latin typeface="+mn-ea"/>
              </a:rPr>
              <a:t>　またはサポータ作成</a:t>
            </a:r>
            <a:endParaRPr lang="ja-JP" altLang="en-US" sz="80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484D26A-E690-53BD-2737-E5D7A2195C40}"/>
              </a:ext>
            </a:extLst>
          </p:cNvPr>
          <p:cNvSpPr txBox="1"/>
          <p:nvPr/>
        </p:nvSpPr>
        <p:spPr>
          <a:xfrm>
            <a:off x="11243706" y="143637"/>
            <a:ext cx="791821" cy="369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E926542-4A5B-658F-22EE-1B092A7778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035" y="4118420"/>
            <a:ext cx="687192" cy="293719"/>
          </a:xfrm>
          <a:prstGeom prst="rect">
            <a:avLst/>
          </a:prstGeom>
        </p:spPr>
      </p:pic>
      <p:pic>
        <p:nvPicPr>
          <p:cNvPr id="26" name="図 25" descr="テキスト&#10;&#10;自動的に生成された説明">
            <a:extLst>
              <a:ext uri="{FF2B5EF4-FFF2-40B4-BE49-F238E27FC236}">
                <a16:creationId xmlns:a16="http://schemas.microsoft.com/office/drawing/2014/main" id="{5ED3903E-E5DE-D5AC-C05D-8B33DE5ED8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035" y="4440493"/>
            <a:ext cx="687192" cy="274323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D781C7E9-17DF-83E1-15FB-9314BADF9D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035" y="4118420"/>
            <a:ext cx="687192" cy="293719"/>
          </a:xfrm>
          <a:prstGeom prst="rect">
            <a:avLst/>
          </a:prstGeom>
        </p:spPr>
      </p:pic>
      <p:pic>
        <p:nvPicPr>
          <p:cNvPr id="28" name="図 27" descr="テキスト&#10;&#10;自動的に生成された説明">
            <a:extLst>
              <a:ext uri="{FF2B5EF4-FFF2-40B4-BE49-F238E27FC236}">
                <a16:creationId xmlns:a16="http://schemas.microsoft.com/office/drawing/2014/main" id="{884BF1B1-8DA7-CAF5-E4CD-2A36829D55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035" y="4440493"/>
            <a:ext cx="687192" cy="274323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6241C1B1-7820-6944-A271-A701185AC9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469" y="4118420"/>
            <a:ext cx="687192" cy="293719"/>
          </a:xfrm>
          <a:prstGeom prst="rect">
            <a:avLst/>
          </a:prstGeom>
        </p:spPr>
      </p:pic>
      <p:pic>
        <p:nvPicPr>
          <p:cNvPr id="39" name="図 38" descr="テキスト&#10;&#10;自動的に生成された説明">
            <a:extLst>
              <a:ext uri="{FF2B5EF4-FFF2-40B4-BE49-F238E27FC236}">
                <a16:creationId xmlns:a16="http://schemas.microsoft.com/office/drawing/2014/main" id="{A99CE830-6263-8124-FCD3-8C6A497C64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469" y="4440493"/>
            <a:ext cx="687192" cy="274323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4D7D1FE2-2C73-7109-D9E5-D93F9C9CEE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469" y="4118420"/>
            <a:ext cx="687192" cy="293719"/>
          </a:xfrm>
          <a:prstGeom prst="rect">
            <a:avLst/>
          </a:prstGeom>
        </p:spPr>
      </p:pic>
      <p:pic>
        <p:nvPicPr>
          <p:cNvPr id="41" name="図 40" descr="テキスト&#10;&#10;自動的に生成された説明">
            <a:extLst>
              <a:ext uri="{FF2B5EF4-FFF2-40B4-BE49-F238E27FC236}">
                <a16:creationId xmlns:a16="http://schemas.microsoft.com/office/drawing/2014/main" id="{D9ECE938-3D1B-55ED-860F-D6AC71059F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469" y="4440493"/>
            <a:ext cx="687192" cy="2743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573831D2-E781-C26A-52F3-E0456D987C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947" y="4118420"/>
            <a:ext cx="687192" cy="293719"/>
          </a:xfrm>
          <a:prstGeom prst="rect">
            <a:avLst/>
          </a:prstGeom>
        </p:spPr>
      </p:pic>
      <p:pic>
        <p:nvPicPr>
          <p:cNvPr id="46" name="図 45" descr="テキスト&#10;&#10;自動的に生成された説明">
            <a:extLst>
              <a:ext uri="{FF2B5EF4-FFF2-40B4-BE49-F238E27FC236}">
                <a16:creationId xmlns:a16="http://schemas.microsoft.com/office/drawing/2014/main" id="{38E0BE82-AD66-055F-3141-386AD9BDD9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947" y="4440493"/>
            <a:ext cx="687192" cy="27432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BB02CE32-DD13-E5C0-589A-1C1772DA91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947" y="4118420"/>
            <a:ext cx="687192" cy="293719"/>
          </a:xfrm>
          <a:prstGeom prst="rect">
            <a:avLst/>
          </a:prstGeom>
        </p:spPr>
      </p:pic>
      <p:pic>
        <p:nvPicPr>
          <p:cNvPr id="50" name="図 49" descr="テキスト&#10;&#10;自動的に生成された説明">
            <a:extLst>
              <a:ext uri="{FF2B5EF4-FFF2-40B4-BE49-F238E27FC236}">
                <a16:creationId xmlns:a16="http://schemas.microsoft.com/office/drawing/2014/main" id="{5076632C-4728-0277-E249-0677165630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947" y="4440493"/>
            <a:ext cx="687192" cy="274323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4D99C66F-5981-0599-C308-1808484FF0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400" y="4118420"/>
            <a:ext cx="687192" cy="293719"/>
          </a:xfrm>
          <a:prstGeom prst="rect">
            <a:avLst/>
          </a:prstGeom>
        </p:spPr>
      </p:pic>
      <p:pic>
        <p:nvPicPr>
          <p:cNvPr id="54" name="図 53" descr="テキスト&#10;&#10;自動的に生成された説明">
            <a:extLst>
              <a:ext uri="{FF2B5EF4-FFF2-40B4-BE49-F238E27FC236}">
                <a16:creationId xmlns:a16="http://schemas.microsoft.com/office/drawing/2014/main" id="{D9279459-B157-0E8A-7114-13CBBF607E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400" y="4440493"/>
            <a:ext cx="687192" cy="274323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B8A20F3D-CEF8-F8FD-B693-93FA75A727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400" y="4118420"/>
            <a:ext cx="687192" cy="293719"/>
          </a:xfrm>
          <a:prstGeom prst="rect">
            <a:avLst/>
          </a:prstGeom>
        </p:spPr>
      </p:pic>
      <p:pic>
        <p:nvPicPr>
          <p:cNvPr id="56" name="図 55" descr="テキスト&#10;&#10;自動的に生成された説明">
            <a:extLst>
              <a:ext uri="{FF2B5EF4-FFF2-40B4-BE49-F238E27FC236}">
                <a16:creationId xmlns:a16="http://schemas.microsoft.com/office/drawing/2014/main" id="{4DB23DC0-B438-8C00-21AA-D4316A50B1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400" y="4440493"/>
            <a:ext cx="687192" cy="274323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CDC32FB1-5993-A767-6A74-5C18972C6A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308" y="4118420"/>
            <a:ext cx="687192" cy="293719"/>
          </a:xfrm>
          <a:prstGeom prst="rect">
            <a:avLst/>
          </a:prstGeom>
        </p:spPr>
      </p:pic>
      <p:pic>
        <p:nvPicPr>
          <p:cNvPr id="58" name="図 57" descr="テキスト&#10;&#10;自動的に生成された説明">
            <a:extLst>
              <a:ext uri="{FF2B5EF4-FFF2-40B4-BE49-F238E27FC236}">
                <a16:creationId xmlns:a16="http://schemas.microsoft.com/office/drawing/2014/main" id="{8715945E-D3A9-F335-4EEB-7E3C45D48A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308" y="4440493"/>
            <a:ext cx="687192" cy="274323"/>
          </a:xfrm>
          <a:prstGeom prst="rect">
            <a:avLst/>
          </a:prstGeom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06B57CF5-C844-6FCF-768E-9E14F329BE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308" y="4118420"/>
            <a:ext cx="687192" cy="293719"/>
          </a:xfrm>
          <a:prstGeom prst="rect">
            <a:avLst/>
          </a:prstGeom>
        </p:spPr>
      </p:pic>
      <p:pic>
        <p:nvPicPr>
          <p:cNvPr id="60" name="図 59" descr="テキスト&#10;&#10;自動的に生成された説明">
            <a:extLst>
              <a:ext uri="{FF2B5EF4-FFF2-40B4-BE49-F238E27FC236}">
                <a16:creationId xmlns:a16="http://schemas.microsoft.com/office/drawing/2014/main" id="{605D8582-19EE-0B6E-7A3A-A3C232677D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308" y="4440493"/>
            <a:ext cx="687192" cy="274323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78B7ACD5-8AD8-F186-0AA2-C7D8A9A357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064" y="4118420"/>
            <a:ext cx="687192" cy="293719"/>
          </a:xfrm>
          <a:prstGeom prst="rect">
            <a:avLst/>
          </a:prstGeom>
        </p:spPr>
      </p:pic>
      <p:pic>
        <p:nvPicPr>
          <p:cNvPr id="62" name="図 61" descr="テキスト&#10;&#10;自動的に生成された説明">
            <a:extLst>
              <a:ext uri="{FF2B5EF4-FFF2-40B4-BE49-F238E27FC236}">
                <a16:creationId xmlns:a16="http://schemas.microsoft.com/office/drawing/2014/main" id="{26735A4A-C5D9-F19B-960F-CCCB04E88E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064" y="4440493"/>
            <a:ext cx="687192" cy="274323"/>
          </a:xfrm>
          <a:prstGeom prst="rect">
            <a:avLst/>
          </a:prstGeom>
        </p:spPr>
      </p:pic>
      <p:pic>
        <p:nvPicPr>
          <p:cNvPr id="63" name="図 62">
            <a:extLst>
              <a:ext uri="{FF2B5EF4-FFF2-40B4-BE49-F238E27FC236}">
                <a16:creationId xmlns:a16="http://schemas.microsoft.com/office/drawing/2014/main" id="{17706030-B319-5438-5E56-D70C1C2188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064" y="4118420"/>
            <a:ext cx="687192" cy="293719"/>
          </a:xfrm>
          <a:prstGeom prst="rect">
            <a:avLst/>
          </a:prstGeom>
        </p:spPr>
      </p:pic>
      <p:pic>
        <p:nvPicPr>
          <p:cNvPr id="64" name="図 63" descr="テキスト&#10;&#10;自動的に生成された説明">
            <a:extLst>
              <a:ext uri="{FF2B5EF4-FFF2-40B4-BE49-F238E27FC236}">
                <a16:creationId xmlns:a16="http://schemas.microsoft.com/office/drawing/2014/main" id="{33F21B0D-AE41-AB08-0011-04893E2C95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064" y="4440493"/>
            <a:ext cx="687192" cy="274323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4F259F82-0308-36DD-921D-865AEB25FE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01" y="4118420"/>
            <a:ext cx="687192" cy="293719"/>
          </a:xfrm>
          <a:prstGeom prst="rect">
            <a:avLst/>
          </a:prstGeom>
        </p:spPr>
      </p:pic>
      <p:pic>
        <p:nvPicPr>
          <p:cNvPr id="69" name="図 68" descr="テキスト&#10;&#10;自動的に生成された説明">
            <a:extLst>
              <a:ext uri="{FF2B5EF4-FFF2-40B4-BE49-F238E27FC236}">
                <a16:creationId xmlns:a16="http://schemas.microsoft.com/office/drawing/2014/main" id="{36231233-45E1-AD94-5D90-B35B817EC4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01" y="4440493"/>
            <a:ext cx="687192" cy="274323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EA3426CE-A4C7-59AC-0572-5EAF7280B7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01" y="4118420"/>
            <a:ext cx="687192" cy="293719"/>
          </a:xfrm>
          <a:prstGeom prst="rect">
            <a:avLst/>
          </a:prstGeom>
        </p:spPr>
      </p:pic>
      <p:pic>
        <p:nvPicPr>
          <p:cNvPr id="71" name="図 70" descr="テキスト&#10;&#10;自動的に生成された説明">
            <a:extLst>
              <a:ext uri="{FF2B5EF4-FFF2-40B4-BE49-F238E27FC236}">
                <a16:creationId xmlns:a16="http://schemas.microsoft.com/office/drawing/2014/main" id="{82004A17-EED0-A44F-D391-8AC0E25EEA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01" y="4440493"/>
            <a:ext cx="687192" cy="274323"/>
          </a:xfrm>
          <a:prstGeom prst="rect">
            <a:avLst/>
          </a:prstGeom>
        </p:spPr>
      </p:pic>
      <p:pic>
        <p:nvPicPr>
          <p:cNvPr id="72" name="図 71">
            <a:extLst>
              <a:ext uri="{FF2B5EF4-FFF2-40B4-BE49-F238E27FC236}">
                <a16:creationId xmlns:a16="http://schemas.microsoft.com/office/drawing/2014/main" id="{5460BB9D-5DDF-9A8E-D3EF-E25842EB0A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88" y="4118420"/>
            <a:ext cx="687192" cy="293719"/>
          </a:xfrm>
          <a:prstGeom prst="rect">
            <a:avLst/>
          </a:prstGeom>
        </p:spPr>
      </p:pic>
      <p:pic>
        <p:nvPicPr>
          <p:cNvPr id="73" name="図 72" descr="テキスト&#10;&#10;自動的に生成された説明">
            <a:extLst>
              <a:ext uri="{FF2B5EF4-FFF2-40B4-BE49-F238E27FC236}">
                <a16:creationId xmlns:a16="http://schemas.microsoft.com/office/drawing/2014/main" id="{206F55F9-0B12-1DD2-12A0-53EF0BBEC1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88" y="4440493"/>
            <a:ext cx="687192" cy="274323"/>
          </a:xfrm>
          <a:prstGeom prst="rect">
            <a:avLst/>
          </a:prstGeom>
        </p:spPr>
      </p:pic>
      <p:pic>
        <p:nvPicPr>
          <p:cNvPr id="74" name="図 73">
            <a:extLst>
              <a:ext uri="{FF2B5EF4-FFF2-40B4-BE49-F238E27FC236}">
                <a16:creationId xmlns:a16="http://schemas.microsoft.com/office/drawing/2014/main" id="{19AC1484-A031-2A2D-2A73-692DA64CE2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88" y="4118420"/>
            <a:ext cx="687192" cy="293719"/>
          </a:xfrm>
          <a:prstGeom prst="rect">
            <a:avLst/>
          </a:prstGeom>
        </p:spPr>
      </p:pic>
      <p:pic>
        <p:nvPicPr>
          <p:cNvPr id="76" name="図 75" descr="テキスト&#10;&#10;自動的に生成された説明">
            <a:extLst>
              <a:ext uri="{FF2B5EF4-FFF2-40B4-BE49-F238E27FC236}">
                <a16:creationId xmlns:a16="http://schemas.microsoft.com/office/drawing/2014/main" id="{2AE62537-A9A5-51CA-4CA7-F9C85F8977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88" y="4440493"/>
            <a:ext cx="687192" cy="274323"/>
          </a:xfrm>
          <a:prstGeom prst="rect">
            <a:avLst/>
          </a:prstGeom>
        </p:spPr>
      </p:pic>
      <p:pic>
        <p:nvPicPr>
          <p:cNvPr id="77" name="図 76">
            <a:extLst>
              <a:ext uri="{FF2B5EF4-FFF2-40B4-BE49-F238E27FC236}">
                <a16:creationId xmlns:a16="http://schemas.microsoft.com/office/drawing/2014/main" id="{5FB7CFDC-9A6D-F534-4E56-5198F20FEB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497" y="4118420"/>
            <a:ext cx="687192" cy="293719"/>
          </a:xfrm>
          <a:prstGeom prst="rect">
            <a:avLst/>
          </a:prstGeom>
        </p:spPr>
      </p:pic>
      <p:pic>
        <p:nvPicPr>
          <p:cNvPr id="78" name="図 77" descr="テキスト&#10;&#10;自動的に生成された説明">
            <a:extLst>
              <a:ext uri="{FF2B5EF4-FFF2-40B4-BE49-F238E27FC236}">
                <a16:creationId xmlns:a16="http://schemas.microsoft.com/office/drawing/2014/main" id="{8DA1282A-6083-F704-77BF-3D47DA6F3D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497" y="4440493"/>
            <a:ext cx="687192" cy="274323"/>
          </a:xfrm>
          <a:prstGeom prst="rect">
            <a:avLst/>
          </a:prstGeom>
        </p:spPr>
      </p:pic>
      <p:pic>
        <p:nvPicPr>
          <p:cNvPr id="79" name="図 78">
            <a:extLst>
              <a:ext uri="{FF2B5EF4-FFF2-40B4-BE49-F238E27FC236}">
                <a16:creationId xmlns:a16="http://schemas.microsoft.com/office/drawing/2014/main" id="{592B6740-1F36-4896-0341-84E12876BE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497" y="4118420"/>
            <a:ext cx="687192" cy="293719"/>
          </a:xfrm>
          <a:prstGeom prst="rect">
            <a:avLst/>
          </a:prstGeom>
        </p:spPr>
      </p:pic>
      <p:pic>
        <p:nvPicPr>
          <p:cNvPr id="80" name="図 79" descr="テキスト&#10;&#10;自動的に生成された説明">
            <a:extLst>
              <a:ext uri="{FF2B5EF4-FFF2-40B4-BE49-F238E27FC236}">
                <a16:creationId xmlns:a16="http://schemas.microsoft.com/office/drawing/2014/main" id="{91B5E868-45D6-EBDC-816D-660FAF0C28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497" y="4440493"/>
            <a:ext cx="687192" cy="274323"/>
          </a:xfrm>
          <a:prstGeom prst="rect">
            <a:avLst/>
          </a:prstGeom>
        </p:spPr>
      </p:pic>
      <p:pic>
        <p:nvPicPr>
          <p:cNvPr id="81" name="図 80">
            <a:extLst>
              <a:ext uri="{FF2B5EF4-FFF2-40B4-BE49-F238E27FC236}">
                <a16:creationId xmlns:a16="http://schemas.microsoft.com/office/drawing/2014/main" id="{7E51B8FB-D91E-3025-0CCF-1C03FA372F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408" y="4118420"/>
            <a:ext cx="687192" cy="293719"/>
          </a:xfrm>
          <a:prstGeom prst="rect">
            <a:avLst/>
          </a:prstGeom>
        </p:spPr>
      </p:pic>
      <p:pic>
        <p:nvPicPr>
          <p:cNvPr id="82" name="図 81" descr="テキスト&#10;&#10;自動的に生成された説明">
            <a:extLst>
              <a:ext uri="{FF2B5EF4-FFF2-40B4-BE49-F238E27FC236}">
                <a16:creationId xmlns:a16="http://schemas.microsoft.com/office/drawing/2014/main" id="{7AFC6516-D71A-8B08-016B-5C6049F999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408" y="4440493"/>
            <a:ext cx="687192" cy="274323"/>
          </a:xfrm>
          <a:prstGeom prst="rect">
            <a:avLst/>
          </a:prstGeom>
        </p:spPr>
      </p:pic>
      <p:pic>
        <p:nvPicPr>
          <p:cNvPr id="83" name="図 82">
            <a:extLst>
              <a:ext uri="{FF2B5EF4-FFF2-40B4-BE49-F238E27FC236}">
                <a16:creationId xmlns:a16="http://schemas.microsoft.com/office/drawing/2014/main" id="{F85DB810-E98C-0C57-3AF3-CBB264C410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408" y="4118420"/>
            <a:ext cx="687192" cy="293719"/>
          </a:xfrm>
          <a:prstGeom prst="rect">
            <a:avLst/>
          </a:prstGeom>
        </p:spPr>
      </p:pic>
      <p:pic>
        <p:nvPicPr>
          <p:cNvPr id="84" name="図 83" descr="テキスト&#10;&#10;自動的に生成された説明">
            <a:extLst>
              <a:ext uri="{FF2B5EF4-FFF2-40B4-BE49-F238E27FC236}">
                <a16:creationId xmlns:a16="http://schemas.microsoft.com/office/drawing/2014/main" id="{392B16D5-2D88-C1E6-6F4C-CF1C37466D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408" y="4440493"/>
            <a:ext cx="687192" cy="274323"/>
          </a:xfrm>
          <a:prstGeom prst="rect">
            <a:avLst/>
          </a:prstGeom>
        </p:spPr>
      </p:pic>
      <p:pic>
        <p:nvPicPr>
          <p:cNvPr id="85" name="図 84">
            <a:extLst>
              <a:ext uri="{FF2B5EF4-FFF2-40B4-BE49-F238E27FC236}">
                <a16:creationId xmlns:a16="http://schemas.microsoft.com/office/drawing/2014/main" id="{0A929296-2225-D2AF-717C-2C8E28DFA0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19" y="4118420"/>
            <a:ext cx="687192" cy="293719"/>
          </a:xfrm>
          <a:prstGeom prst="rect">
            <a:avLst/>
          </a:prstGeom>
        </p:spPr>
      </p:pic>
      <p:pic>
        <p:nvPicPr>
          <p:cNvPr id="86" name="図 85" descr="テキスト&#10;&#10;自動的に生成された説明">
            <a:extLst>
              <a:ext uri="{FF2B5EF4-FFF2-40B4-BE49-F238E27FC236}">
                <a16:creationId xmlns:a16="http://schemas.microsoft.com/office/drawing/2014/main" id="{9798C3DE-4D5C-360E-C6F3-E1D0B26F34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19" y="4440493"/>
            <a:ext cx="687192" cy="274323"/>
          </a:xfrm>
          <a:prstGeom prst="rect">
            <a:avLst/>
          </a:prstGeom>
        </p:spPr>
      </p:pic>
      <p:pic>
        <p:nvPicPr>
          <p:cNvPr id="87" name="図 86">
            <a:extLst>
              <a:ext uri="{FF2B5EF4-FFF2-40B4-BE49-F238E27FC236}">
                <a16:creationId xmlns:a16="http://schemas.microsoft.com/office/drawing/2014/main" id="{F262F049-387A-0C00-E050-DF3F5BBAB1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19" y="4118420"/>
            <a:ext cx="687192" cy="293719"/>
          </a:xfrm>
          <a:prstGeom prst="rect">
            <a:avLst/>
          </a:prstGeom>
        </p:spPr>
      </p:pic>
      <p:pic>
        <p:nvPicPr>
          <p:cNvPr id="88" name="図 87" descr="テキスト&#10;&#10;自動的に生成された説明">
            <a:extLst>
              <a:ext uri="{FF2B5EF4-FFF2-40B4-BE49-F238E27FC236}">
                <a16:creationId xmlns:a16="http://schemas.microsoft.com/office/drawing/2014/main" id="{62F651D5-7B9A-F19E-ECBB-0931FB34C3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19" y="4440493"/>
            <a:ext cx="687192" cy="274323"/>
          </a:xfrm>
          <a:prstGeom prst="rect">
            <a:avLst/>
          </a:prstGeom>
        </p:spPr>
      </p:pic>
      <p:pic>
        <p:nvPicPr>
          <p:cNvPr id="89" name="図 88">
            <a:extLst>
              <a:ext uri="{FF2B5EF4-FFF2-40B4-BE49-F238E27FC236}">
                <a16:creationId xmlns:a16="http://schemas.microsoft.com/office/drawing/2014/main" id="{C7A16142-E709-3F52-F65C-0A86C54979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772" y="4118420"/>
            <a:ext cx="687192" cy="293719"/>
          </a:xfrm>
          <a:prstGeom prst="rect">
            <a:avLst/>
          </a:prstGeom>
        </p:spPr>
      </p:pic>
      <p:pic>
        <p:nvPicPr>
          <p:cNvPr id="90" name="図 89" descr="テキスト&#10;&#10;自動的に生成された説明">
            <a:extLst>
              <a:ext uri="{FF2B5EF4-FFF2-40B4-BE49-F238E27FC236}">
                <a16:creationId xmlns:a16="http://schemas.microsoft.com/office/drawing/2014/main" id="{D01F8870-F5CA-53C3-9850-DBA3AB768D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772" y="4440493"/>
            <a:ext cx="687192" cy="274323"/>
          </a:xfrm>
          <a:prstGeom prst="rect">
            <a:avLst/>
          </a:prstGeom>
        </p:spPr>
      </p:pic>
      <p:pic>
        <p:nvPicPr>
          <p:cNvPr id="91" name="図 90">
            <a:extLst>
              <a:ext uri="{FF2B5EF4-FFF2-40B4-BE49-F238E27FC236}">
                <a16:creationId xmlns:a16="http://schemas.microsoft.com/office/drawing/2014/main" id="{55222BDA-ED26-8145-2E57-9A8D5683B8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772" y="4118420"/>
            <a:ext cx="687192" cy="293719"/>
          </a:xfrm>
          <a:prstGeom prst="rect">
            <a:avLst/>
          </a:prstGeom>
        </p:spPr>
      </p:pic>
      <p:pic>
        <p:nvPicPr>
          <p:cNvPr id="92" name="図 91" descr="テキスト&#10;&#10;自動的に生成された説明">
            <a:extLst>
              <a:ext uri="{FF2B5EF4-FFF2-40B4-BE49-F238E27FC236}">
                <a16:creationId xmlns:a16="http://schemas.microsoft.com/office/drawing/2014/main" id="{D4684B31-FAAC-A86E-3F78-14F7E1D5BF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772" y="4440493"/>
            <a:ext cx="687192" cy="274323"/>
          </a:xfrm>
          <a:prstGeom prst="rect">
            <a:avLst/>
          </a:prstGeom>
        </p:spPr>
      </p:pic>
      <p:pic>
        <p:nvPicPr>
          <p:cNvPr id="93" name="図 92">
            <a:extLst>
              <a:ext uri="{FF2B5EF4-FFF2-40B4-BE49-F238E27FC236}">
                <a16:creationId xmlns:a16="http://schemas.microsoft.com/office/drawing/2014/main" id="{7F60FE29-344D-53A4-315B-0900AC473A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881" y="4118420"/>
            <a:ext cx="687192" cy="293719"/>
          </a:xfrm>
          <a:prstGeom prst="rect">
            <a:avLst/>
          </a:prstGeom>
        </p:spPr>
      </p:pic>
      <p:pic>
        <p:nvPicPr>
          <p:cNvPr id="94" name="図 93" descr="テキスト&#10;&#10;自動的に生成された説明">
            <a:extLst>
              <a:ext uri="{FF2B5EF4-FFF2-40B4-BE49-F238E27FC236}">
                <a16:creationId xmlns:a16="http://schemas.microsoft.com/office/drawing/2014/main" id="{07139F65-B9BB-1254-322A-BB34972166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881" y="4440493"/>
            <a:ext cx="687192" cy="274323"/>
          </a:xfrm>
          <a:prstGeom prst="rect">
            <a:avLst/>
          </a:prstGeom>
        </p:spPr>
      </p:pic>
      <p:pic>
        <p:nvPicPr>
          <p:cNvPr id="95" name="図 94">
            <a:extLst>
              <a:ext uri="{FF2B5EF4-FFF2-40B4-BE49-F238E27FC236}">
                <a16:creationId xmlns:a16="http://schemas.microsoft.com/office/drawing/2014/main" id="{FEB7AAE0-47B1-AE66-94F0-8DD8317DCC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881" y="4118420"/>
            <a:ext cx="687192" cy="293719"/>
          </a:xfrm>
          <a:prstGeom prst="rect">
            <a:avLst/>
          </a:prstGeom>
        </p:spPr>
      </p:pic>
      <p:pic>
        <p:nvPicPr>
          <p:cNvPr id="96" name="図 95" descr="テキスト&#10;&#10;自動的に生成された説明">
            <a:extLst>
              <a:ext uri="{FF2B5EF4-FFF2-40B4-BE49-F238E27FC236}">
                <a16:creationId xmlns:a16="http://schemas.microsoft.com/office/drawing/2014/main" id="{9ADD7706-0232-8DC6-4909-09B763743E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881" y="4440493"/>
            <a:ext cx="687192" cy="274323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529AC13-E05B-18B1-BD36-72497C79FDFC}"/>
              </a:ext>
            </a:extLst>
          </p:cNvPr>
          <p:cNvSpPr txBox="1"/>
          <p:nvPr/>
        </p:nvSpPr>
        <p:spPr>
          <a:xfrm>
            <a:off x="257175" y="5334000"/>
            <a:ext cx="11649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kumimoji="1"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kumimoji="1" lang="ja-JP" altLang="en-US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7788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FA0E13-8B40-20A5-0F12-8CC23A6BB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8DABE7D-CBFB-0C06-B6D4-FD84D94BC823}"/>
              </a:ext>
            </a:extLst>
          </p:cNvPr>
          <p:cNvSpPr txBox="1"/>
          <p:nvPr/>
        </p:nvSpPr>
        <p:spPr>
          <a:xfrm>
            <a:off x="11243706" y="143637"/>
            <a:ext cx="791821" cy="369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C667746-E1BE-4DA5-73EB-47B9B3133A84}"/>
              </a:ext>
            </a:extLst>
          </p:cNvPr>
          <p:cNvSpPr txBox="1"/>
          <p:nvPr/>
        </p:nvSpPr>
        <p:spPr>
          <a:xfrm>
            <a:off x="7945270" y="6605034"/>
            <a:ext cx="420191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ja-JP" altLang="en-US" sz="800" b="0" i="0">
                <a:solidFill>
                  <a:srgbClr val="000000"/>
                </a:solidFill>
                <a:effectLst/>
                <a:latin typeface="+mn-ea"/>
              </a:rPr>
              <a:t>イラスト出典：いらすとや　</a:t>
            </a:r>
            <a:r>
              <a:rPr lang="en-US" altLang="ja-JP" sz="800" b="0" i="0">
                <a:solidFill>
                  <a:srgbClr val="000000"/>
                </a:solidFill>
                <a:effectLst/>
                <a:latin typeface="+mn-ea"/>
                <a:hlinkClick r:id="rId4"/>
              </a:rPr>
              <a:t>https://www.irasutoya.com/</a:t>
            </a:r>
            <a:r>
              <a:rPr lang="ja-JP" altLang="en-US" sz="800" b="0" i="0">
                <a:solidFill>
                  <a:srgbClr val="000000"/>
                </a:solidFill>
                <a:effectLst/>
                <a:latin typeface="+mn-ea"/>
              </a:rPr>
              <a:t>　またはサポータ作成</a:t>
            </a:r>
            <a:endParaRPr lang="ja-JP" altLang="en-US" sz="800">
              <a:latin typeface="+mn-ea"/>
            </a:endParaRPr>
          </a:p>
        </p:txBody>
      </p:sp>
      <p:pic>
        <p:nvPicPr>
          <p:cNvPr id="35" name="図 34" descr="図形, アイコン, 矢印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AE6404A-221A-E144-4418-DC3D020CC7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138" y="1164933"/>
            <a:ext cx="548645" cy="734298"/>
          </a:xfrm>
          <a:prstGeom prst="rect">
            <a:avLst/>
          </a:prstGeom>
        </p:spPr>
      </p:pic>
      <p:pic>
        <p:nvPicPr>
          <p:cNvPr id="40" name="図 39" descr="紙に包まれた食べ物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177697D-DD66-E976-7A65-34DB015FF6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43706" y="1112040"/>
            <a:ext cx="894620" cy="877039"/>
          </a:xfrm>
          <a:prstGeom prst="rect">
            <a:avLst/>
          </a:prstGeom>
        </p:spPr>
      </p:pic>
      <p:pic>
        <p:nvPicPr>
          <p:cNvPr id="43" name="図 42" descr="スポーツゲーム, 記号, カップ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2AC433E-09D4-2BF1-3399-3568DB06DA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824" y="1142498"/>
            <a:ext cx="559729" cy="803571"/>
          </a:xfrm>
          <a:prstGeom prst="rect">
            <a:avLst/>
          </a:prstGeom>
        </p:spPr>
      </p:pic>
      <p:pic>
        <p:nvPicPr>
          <p:cNvPr id="45" name="図 44" descr="ガラスのコップ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3A70004-1CE9-7F9C-67CB-BB12CD1DC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96990" y="3178945"/>
            <a:ext cx="471023" cy="891179"/>
          </a:xfrm>
          <a:prstGeom prst="rect">
            <a:avLst/>
          </a:prstGeom>
        </p:spPr>
      </p:pic>
      <p:pic>
        <p:nvPicPr>
          <p:cNvPr id="47" name="図 46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C2A1B24-B982-D25C-D64A-93A344003BC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901" y="2056886"/>
            <a:ext cx="687192" cy="914409"/>
          </a:xfrm>
          <a:prstGeom prst="rect">
            <a:avLst/>
          </a:prstGeom>
        </p:spPr>
      </p:pic>
      <p:pic>
        <p:nvPicPr>
          <p:cNvPr id="49" name="図 48" descr="白いバックグラウンドの前にあるボトル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9C67294-A6AB-EC2B-3429-8779077E92B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43138" y="3168916"/>
            <a:ext cx="894620" cy="891179"/>
          </a:xfrm>
          <a:prstGeom prst="rect">
            <a:avLst/>
          </a:prstGeom>
        </p:spPr>
      </p:pic>
      <p:pic>
        <p:nvPicPr>
          <p:cNvPr id="51" name="図 50" descr="文字の書かれた紙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338A70D-F510-DB59-8740-C7EBF6A320D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33723" y="2267010"/>
            <a:ext cx="723214" cy="664121"/>
          </a:xfrm>
          <a:prstGeom prst="rect">
            <a:avLst/>
          </a:prstGeom>
        </p:spPr>
      </p:pic>
      <p:pic>
        <p:nvPicPr>
          <p:cNvPr id="53" name="図 52" descr="食品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55417FE-1AA7-A693-C616-B66DAA040E3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446" y="2199452"/>
            <a:ext cx="723214" cy="739840"/>
          </a:xfrm>
          <a:prstGeom prst="rect">
            <a:avLst/>
          </a:prstGeom>
        </p:spPr>
      </p:pic>
      <p:pic>
        <p:nvPicPr>
          <p:cNvPr id="55" name="図 54" descr="黒いバックグラウンドの前に立っ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E4EEA724-72DC-1027-A6AF-DD49C45E685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43287" y="4304397"/>
            <a:ext cx="894620" cy="909864"/>
          </a:xfrm>
          <a:prstGeom prst="rect">
            <a:avLst/>
          </a:prstGeom>
        </p:spPr>
      </p:pic>
      <p:pic>
        <p:nvPicPr>
          <p:cNvPr id="57" name="図 56" descr="食品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35ACB05-63B2-46A4-FBCA-C06B7D75F5B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9621770" y="3356534"/>
            <a:ext cx="798320" cy="681145"/>
          </a:xfrm>
          <a:prstGeom prst="rect">
            <a:avLst/>
          </a:prstGeom>
        </p:spPr>
      </p:pic>
      <p:pic>
        <p:nvPicPr>
          <p:cNvPr id="63" name="図 62" descr="カップ, コーヒー, ドーナツ, 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8F1EB87-3B7B-3F2A-D452-F04D559637E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63289" y="4304397"/>
            <a:ext cx="511829" cy="935501"/>
          </a:xfrm>
          <a:prstGeom prst="rect">
            <a:avLst/>
          </a:prstGeom>
        </p:spPr>
      </p:pic>
      <p:pic>
        <p:nvPicPr>
          <p:cNvPr id="65" name="図 64" descr="図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022C6B5-9D34-C9F5-8312-C810A841802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71428" y="5272846"/>
            <a:ext cx="1368842" cy="977620"/>
          </a:xfrm>
          <a:prstGeom prst="rect">
            <a:avLst/>
          </a:prstGeom>
        </p:spPr>
      </p:pic>
      <p:pic>
        <p:nvPicPr>
          <p:cNvPr id="67" name="図 66" descr="図形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8421A73-1A93-CE6A-54ED-CEFE18447DD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4977" y="5329780"/>
            <a:ext cx="1148452" cy="93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55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9CFA7780-C2FE-48F9-8B46-5C5ACF6EBB07}"/>
</file>

<file path=customXml/itemProps2.xml><?xml version="1.0" encoding="utf-8"?>
<ds:datastoreItem xmlns:ds="http://schemas.openxmlformats.org/officeDocument/2006/customXml" ds:itemID="{7FA9AF67-6D96-4263-8D8D-AC2A4D784AF8}"/>
</file>

<file path=customXml/itemProps3.xml><?xml version="1.0" encoding="utf-8"?>
<ds:datastoreItem xmlns:ds="http://schemas.openxmlformats.org/officeDocument/2006/customXml" ds:itemID="{314DBEDF-690E-4E28-BD8C-B00336713C4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820</Words>
  <Application>Microsoft Office PowerPoint</Application>
  <PresentationFormat>ワイド画面</PresentationFormat>
  <Paragraphs>52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ＭＳ Ｐゴシック</vt:lpstr>
      <vt:lpstr>游ゴシック</vt:lpstr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2025-09-30T00:36:48Z</dcterms:created>
  <dcterms:modified xsi:type="dcterms:W3CDTF">2025-09-30T00:36:59Z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