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8" r:id="rId3"/>
    <p:sldId id="260" r:id="rId4"/>
    <p:sldId id="262" r:id="rId5"/>
    <p:sldId id="267" r:id="rId6"/>
    <p:sldId id="266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CCFF"/>
    <a:srgbClr val="FF0065"/>
    <a:srgbClr val="FF6600"/>
    <a:srgbClr val="FF0066"/>
    <a:srgbClr val="FFFFFF"/>
    <a:srgbClr val="DDDDDD"/>
    <a:srgbClr val="CCFFCC"/>
    <a:srgbClr val="99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FD977C-DC85-99EE-24CD-D45C8AE00428}" v="2" dt="2025-09-29T13:31:51.944"/>
    <p1510:client id="{F3AFF761-F363-4312-B7DF-AE050F704749}" v="3" dt="2025-09-30T00:35:10.3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59" autoAdjust="0"/>
    <p:restoredTop sz="96445" autoAdjust="0"/>
  </p:normalViewPr>
  <p:slideViewPr>
    <p:cSldViewPr snapToGrid="0">
      <p:cViewPr varScale="1">
        <p:scale>
          <a:sx n="86" d="100"/>
          <a:sy n="86" d="100"/>
        </p:scale>
        <p:origin x="40" y="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17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customXml" Target="../customXml/item1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62563-1846-440C-91DB-DD6BC9DACEAF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E29AE-D487-4F54-B26F-336A90B8A6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066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altLang="ja-JP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A851E-23E7-B884-C8B7-F16831698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8E9970B-1DFD-1C7A-213F-5068EFB97B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FD9EF98-006F-B32C-9F9E-7A6A0FD66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イラスト出典：いらすとや　</a:t>
            </a:r>
            <a:r>
              <a:rPr kumimoji="1" lang="en-US" altLang="ja-JP" dirty="0"/>
              <a:t>https://www.irasutoya.com/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　</a:t>
            </a:r>
            <a:r>
              <a:rPr kumimoji="1" lang="en-US" altLang="ja-JP" dirty="0"/>
              <a:t>10</a:t>
            </a:r>
            <a:r>
              <a:rPr kumimoji="1" lang="ja-JP" altLang="en-US" dirty="0"/>
              <a:t>円玉のイラスト　</a:t>
            </a:r>
            <a:r>
              <a:rPr lang="en-US" altLang="ja-JP" dirty="0"/>
              <a:t>https://www.irasutoya.com/2013/04/blog-post_6142.html</a:t>
            </a:r>
          </a:p>
          <a:p>
            <a:r>
              <a:rPr kumimoji="1" lang="ja-JP" altLang="en-US" dirty="0"/>
              <a:t>　輪ゴムのイラスト　</a:t>
            </a:r>
            <a:r>
              <a:rPr kumimoji="1" lang="en-US" altLang="ja-JP" dirty="0"/>
              <a:t>https://www.irasutoya.com/2014/03/blog-post_4928.html</a:t>
            </a:r>
          </a:p>
          <a:p>
            <a:r>
              <a:rPr kumimoji="1" lang="ja-JP" altLang="en-US" dirty="0"/>
              <a:t>　ペットボトルのイラスト　</a:t>
            </a:r>
            <a:r>
              <a:rPr kumimoji="1" lang="en-US" altLang="ja-JP" dirty="0"/>
              <a:t>https://www.irasutoya.com/2018/06/blog-post_760.html</a:t>
            </a:r>
          </a:p>
          <a:p>
            <a:r>
              <a:rPr kumimoji="1" lang="ja-JP" altLang="en-US" dirty="0"/>
              <a:t>　コップのイラスト　</a:t>
            </a:r>
            <a:r>
              <a:rPr kumimoji="1" lang="en-US" altLang="ja-JP" dirty="0"/>
              <a:t>https://www.irasutoya.com/2016/10/blog-post_807.html</a:t>
            </a:r>
          </a:p>
          <a:p>
            <a:r>
              <a:rPr kumimoji="1" lang="ja-JP" altLang="en-US" dirty="0"/>
              <a:t>　ハサミのイラスト　</a:t>
            </a:r>
            <a:r>
              <a:rPr kumimoji="1" lang="en-US" altLang="ja-JP" dirty="0"/>
              <a:t>https://www.irasutoya.com/2013/03/blog-post_1401.html</a:t>
            </a:r>
          </a:p>
          <a:p>
            <a:r>
              <a:rPr kumimoji="1" lang="ja-JP" altLang="en-US" dirty="0"/>
              <a:t>　缶コーヒーのイラスト　</a:t>
            </a:r>
            <a:r>
              <a:rPr kumimoji="1" lang="en-US" altLang="ja-JP" dirty="0"/>
              <a:t>https://www.irasutoya.com/2013/11/blog-post_2089.html</a:t>
            </a:r>
            <a:r>
              <a:rPr kumimoji="1" lang="ja-JP" altLang="en-US" dirty="0"/>
              <a:t>（利用既約の範囲内で一部加工）</a:t>
            </a:r>
            <a:endParaRPr kumimoji="1" lang="en-US" altLang="ja-JP" dirty="0"/>
          </a:p>
          <a:p>
            <a:r>
              <a:rPr kumimoji="1" lang="ja-JP" altLang="en-US" dirty="0"/>
              <a:t>　缶ジュースのイラスト　</a:t>
            </a:r>
            <a:r>
              <a:rPr kumimoji="1" lang="en-US" altLang="ja-JP" dirty="0"/>
              <a:t>https://www.irasutoya.com/2013/08/blog-post_540.html</a:t>
            </a:r>
            <a:r>
              <a:rPr kumimoji="1" lang="ja-JP" altLang="en-US" dirty="0"/>
              <a:t>（利用既約の範囲内で一部加工）</a:t>
            </a:r>
            <a:endParaRPr kumimoji="1" lang="en-US" altLang="ja-JP" dirty="0"/>
          </a:p>
          <a:p>
            <a:r>
              <a:rPr kumimoji="1" lang="ja-JP" altLang="en-US" dirty="0"/>
              <a:t>　わりばしのイラスト　</a:t>
            </a:r>
            <a:r>
              <a:rPr kumimoji="1" lang="en-US" altLang="ja-JP" dirty="0"/>
              <a:t>https://www.irasutoya.com/2014/09/blog-post_997.html</a:t>
            </a:r>
          </a:p>
          <a:p>
            <a:r>
              <a:rPr kumimoji="1" lang="ja-JP" altLang="en-US" dirty="0"/>
              <a:t>鉄の釘：サポータ作成</a:t>
            </a:r>
            <a:endParaRPr kumimoji="1" lang="en-US" altLang="ja-JP" dirty="0"/>
          </a:p>
          <a:p>
            <a:r>
              <a:rPr kumimoji="1" lang="ja-JP" altLang="en-US" dirty="0"/>
              <a:t>アルミホイル、紙、段ボールの写真：サポータ撮影</a:t>
            </a:r>
            <a:endParaRPr kumimoji="1" lang="en-US" altLang="ja-JP" dirty="0"/>
          </a:p>
          <a:p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※1</a:t>
            </a:r>
            <a:r>
              <a:rPr kumimoji="1" lang="ja-JP" altLang="en-US" dirty="0"/>
              <a:t>円玉を実験で使いたいときは、以下にイラスト掲載されています。（いらすとや　</a:t>
            </a:r>
            <a:r>
              <a:rPr kumimoji="1" lang="en-US" altLang="ja-JP" dirty="0"/>
              <a:t>https://www.irasutoya.com/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r>
              <a:rPr kumimoji="1" lang="ja-JP" altLang="en-US" dirty="0"/>
              <a:t>　　</a:t>
            </a:r>
            <a:r>
              <a:rPr lang="en-US" altLang="ja-JP" dirty="0"/>
              <a:t>https://www.irasutoya.com/2013/04/blog-post_5311.html</a:t>
            </a:r>
          </a:p>
          <a:p>
            <a:r>
              <a:rPr lang="en-US" altLang="ja-JP" dirty="0"/>
              <a:t>※</a:t>
            </a:r>
            <a:r>
              <a:rPr lang="ja-JP" altLang="en-US" dirty="0"/>
              <a:t>参考：</a:t>
            </a:r>
            <a:r>
              <a:rPr lang="en-US" altLang="ja-JP" dirty="0"/>
              <a:t>NHK for School</a:t>
            </a:r>
            <a:r>
              <a:rPr lang="ja-JP" altLang="en-US" dirty="0"/>
              <a:t>動画クリップ「あかりがつくのはどのコイン？」　</a:t>
            </a:r>
            <a:r>
              <a:rPr lang="en-US" altLang="ja-JP" dirty="0"/>
              <a:t>https://www2.nhk.or.jp/school/watch/clip/?das_id=D0005301736_00000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98618D9-8AA7-B269-98DE-6808349A21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29AE-D487-4F54-B26F-336A90B8A62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287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D5C428-702F-D390-3991-5A089B9F2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7F9C519-DCD1-06A1-5172-201D13C655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8BC9A88-11CB-AA77-88DF-7E57A70DCD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イラスト出典：いらすとや　</a:t>
            </a:r>
            <a:r>
              <a:rPr kumimoji="1" lang="en-US" altLang="ja-JP" dirty="0"/>
              <a:t>https://www.irasutoya.com/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　</a:t>
            </a:r>
            <a:r>
              <a:rPr kumimoji="1" lang="en-US" altLang="ja-JP" dirty="0"/>
              <a:t>10</a:t>
            </a:r>
            <a:r>
              <a:rPr kumimoji="1" lang="ja-JP" altLang="en-US" dirty="0"/>
              <a:t>円玉のイラスト　</a:t>
            </a:r>
            <a:r>
              <a:rPr lang="en-US" altLang="ja-JP" dirty="0"/>
              <a:t>https://www.irasutoya.com/2013/04/blog-post_6142.html</a:t>
            </a:r>
          </a:p>
          <a:p>
            <a:r>
              <a:rPr kumimoji="1" lang="ja-JP" altLang="en-US" dirty="0"/>
              <a:t>　輪ゴムのイラスト　</a:t>
            </a:r>
            <a:r>
              <a:rPr kumimoji="1" lang="en-US" altLang="ja-JP" dirty="0"/>
              <a:t>https://www.irasutoya.com/2014/03/blog-post_4928.html</a:t>
            </a:r>
          </a:p>
          <a:p>
            <a:r>
              <a:rPr kumimoji="1" lang="ja-JP" altLang="en-US" dirty="0"/>
              <a:t>　ペットボトルのイラスト　</a:t>
            </a:r>
            <a:r>
              <a:rPr kumimoji="1" lang="en-US" altLang="ja-JP" dirty="0"/>
              <a:t>https://www.irasutoya.com/2018/06/blog-post_760.html</a:t>
            </a:r>
          </a:p>
          <a:p>
            <a:r>
              <a:rPr kumimoji="1" lang="ja-JP" altLang="en-US" dirty="0"/>
              <a:t>　コップのイラスト　</a:t>
            </a:r>
            <a:r>
              <a:rPr kumimoji="1" lang="en-US" altLang="ja-JP" dirty="0"/>
              <a:t>https://www.irasutoya.com/2016/10/blog-post_807.html</a:t>
            </a:r>
          </a:p>
          <a:p>
            <a:r>
              <a:rPr kumimoji="1" lang="ja-JP" altLang="en-US" dirty="0"/>
              <a:t>　ハサミのイラスト　</a:t>
            </a:r>
            <a:r>
              <a:rPr kumimoji="1" lang="en-US" altLang="ja-JP" dirty="0"/>
              <a:t>https://www.irasutoya.com/2013/03/blog-post_1401.html</a:t>
            </a:r>
          </a:p>
          <a:p>
            <a:r>
              <a:rPr kumimoji="1" lang="ja-JP" altLang="en-US" dirty="0"/>
              <a:t>　缶コーヒーのイラスト　</a:t>
            </a:r>
            <a:r>
              <a:rPr kumimoji="1" lang="en-US" altLang="ja-JP" dirty="0"/>
              <a:t>https://www.irasutoya.com/2013/11/blog-post_2089.html</a:t>
            </a:r>
            <a:r>
              <a:rPr kumimoji="1" lang="ja-JP" altLang="en-US" dirty="0"/>
              <a:t>（利用既約の範囲内で一部加工）</a:t>
            </a:r>
            <a:endParaRPr kumimoji="1" lang="en-US" altLang="ja-JP" dirty="0"/>
          </a:p>
          <a:p>
            <a:r>
              <a:rPr kumimoji="1" lang="ja-JP" altLang="en-US" dirty="0"/>
              <a:t>　缶ジュースのイラスト　</a:t>
            </a:r>
            <a:r>
              <a:rPr kumimoji="1" lang="en-US" altLang="ja-JP" dirty="0"/>
              <a:t>https://www.irasutoya.com/2013/08/blog-post_540.html</a:t>
            </a:r>
            <a:r>
              <a:rPr kumimoji="1" lang="ja-JP" altLang="en-US" dirty="0"/>
              <a:t>（利用既約の範囲内で一部加工）</a:t>
            </a:r>
            <a:endParaRPr kumimoji="1" lang="en-US" altLang="ja-JP" dirty="0"/>
          </a:p>
          <a:p>
            <a:r>
              <a:rPr kumimoji="1" lang="ja-JP" altLang="en-US" dirty="0"/>
              <a:t>　わりばしのイラスト　</a:t>
            </a:r>
            <a:r>
              <a:rPr kumimoji="1" lang="en-US" altLang="ja-JP" dirty="0"/>
              <a:t>https://www.irasutoya.com/2014/09/blog-post_997.html</a:t>
            </a:r>
          </a:p>
          <a:p>
            <a:r>
              <a:rPr kumimoji="1" lang="ja-JP" altLang="en-US" dirty="0"/>
              <a:t>鉄の釘：サポータ作成</a:t>
            </a:r>
            <a:endParaRPr kumimoji="1" lang="en-US" altLang="ja-JP" dirty="0"/>
          </a:p>
          <a:p>
            <a:r>
              <a:rPr kumimoji="1" lang="ja-JP" altLang="en-US" dirty="0"/>
              <a:t>アルミホイル、紙、段ボールの写真：サポータ撮影</a:t>
            </a:r>
            <a:endParaRPr kumimoji="1" lang="en-US" altLang="ja-JP" dirty="0"/>
          </a:p>
          <a:p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※1</a:t>
            </a:r>
            <a:r>
              <a:rPr kumimoji="1" lang="ja-JP" altLang="en-US" dirty="0"/>
              <a:t>円玉を実験で使いたいときは、以下にイラスト掲載されています。（いらすとや　</a:t>
            </a:r>
            <a:r>
              <a:rPr kumimoji="1" lang="en-US" altLang="ja-JP" dirty="0"/>
              <a:t>https://www.irasutoya.com/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r>
              <a:rPr kumimoji="1" lang="ja-JP" altLang="en-US" dirty="0"/>
              <a:t>　　</a:t>
            </a:r>
            <a:r>
              <a:rPr lang="en-US" altLang="ja-JP" dirty="0"/>
              <a:t>https://www.irasutoya.com/2013/04/blog-post_5311.html</a:t>
            </a:r>
          </a:p>
          <a:p>
            <a:r>
              <a:rPr lang="en-US" altLang="ja-JP" dirty="0"/>
              <a:t>※</a:t>
            </a:r>
            <a:r>
              <a:rPr lang="ja-JP" altLang="en-US" dirty="0"/>
              <a:t>参考：</a:t>
            </a:r>
            <a:r>
              <a:rPr lang="en-US" altLang="ja-JP" dirty="0"/>
              <a:t>NHK for School</a:t>
            </a:r>
            <a:r>
              <a:rPr lang="ja-JP" altLang="en-US" dirty="0"/>
              <a:t>動画クリップ「あかりがつくのはどのコイン？」　</a:t>
            </a:r>
            <a:r>
              <a:rPr lang="en-US" altLang="ja-JP" dirty="0"/>
              <a:t>https://www2.nhk.or.jp/school/watch/clip/?das_id=D0005301736_00000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A613E8E-4F1F-4BDA-D17B-ABF816BB9A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29AE-D487-4F54-B26F-336A90B8A62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3690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1F6DA-3265-D981-E718-279A0C493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2338324-4B48-8571-52E3-D37C9D9F6F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1FAC456-CBB6-485A-7F8E-8D6FA93365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イラスト出典：いらすとや　</a:t>
            </a:r>
            <a:r>
              <a:rPr kumimoji="1" lang="en-US" altLang="ja-JP" dirty="0"/>
              <a:t>https://www.irasutoya.com/</a:t>
            </a:r>
          </a:p>
          <a:p>
            <a:r>
              <a:rPr kumimoji="1" lang="ja-JP" altLang="en-US" dirty="0"/>
              <a:t>　</a:t>
            </a:r>
            <a:r>
              <a:rPr kumimoji="1" lang="en-US" altLang="ja-JP" dirty="0"/>
              <a:t>10</a:t>
            </a:r>
            <a:r>
              <a:rPr kumimoji="1" lang="ja-JP" altLang="en-US" dirty="0"/>
              <a:t>円玉のイラスト　</a:t>
            </a:r>
            <a:r>
              <a:rPr lang="en-US" altLang="ja-JP" dirty="0"/>
              <a:t>https://www.irasutoya.com/2013/04/blog-post_6142.html</a:t>
            </a:r>
          </a:p>
          <a:p>
            <a:r>
              <a:rPr kumimoji="1" lang="ja-JP" altLang="en-US" dirty="0"/>
              <a:t>　輪ゴムのイラスト　</a:t>
            </a:r>
            <a:r>
              <a:rPr kumimoji="1" lang="en-US" altLang="ja-JP" dirty="0"/>
              <a:t>https://www.irasutoya.com/2014/03/blog-post_4928.html</a:t>
            </a:r>
          </a:p>
          <a:p>
            <a:r>
              <a:rPr kumimoji="1" lang="ja-JP" altLang="en-US" dirty="0"/>
              <a:t>　ペットボトルのイラスト　</a:t>
            </a:r>
            <a:r>
              <a:rPr kumimoji="1" lang="en-US" altLang="ja-JP" dirty="0"/>
              <a:t>https://www.irasutoya.com/2018/06/blog-post_760.html</a:t>
            </a:r>
          </a:p>
          <a:p>
            <a:r>
              <a:rPr kumimoji="1" lang="ja-JP" altLang="en-US" dirty="0"/>
              <a:t>　コップのイラスト　</a:t>
            </a:r>
            <a:r>
              <a:rPr kumimoji="1" lang="en-US" altLang="ja-JP" dirty="0"/>
              <a:t>https://www.irasutoya.com/2016/10/blog-post_807.html</a:t>
            </a:r>
          </a:p>
          <a:p>
            <a:r>
              <a:rPr kumimoji="1" lang="ja-JP" altLang="en-US" dirty="0"/>
              <a:t>　ハサミのイラスト　</a:t>
            </a:r>
            <a:r>
              <a:rPr kumimoji="1" lang="en-US" altLang="ja-JP" dirty="0"/>
              <a:t>https://www.irasutoya.com/2013/03/blog-post_1401.html</a:t>
            </a:r>
          </a:p>
          <a:p>
            <a:r>
              <a:rPr kumimoji="1" lang="ja-JP" altLang="en-US" dirty="0"/>
              <a:t>　缶コーヒーのイラスト　</a:t>
            </a:r>
            <a:r>
              <a:rPr kumimoji="1" lang="en-US" altLang="ja-JP" dirty="0"/>
              <a:t>https://www.irasutoya.com/2013/11/blog-post_2089.html</a:t>
            </a:r>
            <a:r>
              <a:rPr kumimoji="1" lang="ja-JP" altLang="en-US" dirty="0"/>
              <a:t>（利用既約の範囲内で一部加工）</a:t>
            </a:r>
            <a:endParaRPr kumimoji="1" lang="en-US" altLang="ja-JP" dirty="0"/>
          </a:p>
          <a:p>
            <a:r>
              <a:rPr kumimoji="1" lang="ja-JP" altLang="en-US" dirty="0"/>
              <a:t>　缶ジュースのイラスト　</a:t>
            </a:r>
            <a:r>
              <a:rPr kumimoji="1" lang="en-US" altLang="ja-JP" dirty="0"/>
              <a:t>https://www.irasutoya.com/2013/08/blog-post_540.html</a:t>
            </a:r>
            <a:r>
              <a:rPr kumimoji="1" lang="ja-JP" altLang="en-US" dirty="0"/>
              <a:t>（利用既約の範囲内で一部加工）</a:t>
            </a:r>
            <a:endParaRPr kumimoji="1" lang="en-US" altLang="ja-JP" dirty="0"/>
          </a:p>
          <a:p>
            <a:r>
              <a:rPr kumimoji="1" lang="ja-JP" altLang="en-US" dirty="0"/>
              <a:t>　わりばしのイラスト　</a:t>
            </a:r>
            <a:r>
              <a:rPr kumimoji="1" lang="en-US" altLang="ja-JP" dirty="0"/>
              <a:t>https://www.irasutoya.com/2014/09/blog-post_997.html</a:t>
            </a:r>
          </a:p>
          <a:p>
            <a:r>
              <a:rPr kumimoji="1" lang="ja-JP" altLang="en-US" dirty="0"/>
              <a:t>鉄の釘：サポータ作成</a:t>
            </a:r>
            <a:endParaRPr kumimoji="1" lang="en-US" altLang="ja-JP" dirty="0"/>
          </a:p>
          <a:p>
            <a:r>
              <a:rPr kumimoji="1" lang="ja-JP" altLang="en-US" dirty="0"/>
              <a:t>アルミホイル、紙、段ボールの写真：サポータ撮影</a:t>
            </a:r>
            <a:endParaRPr kumimoji="1" lang="en-US" altLang="ja-JP" dirty="0"/>
          </a:p>
          <a:p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※1</a:t>
            </a:r>
            <a:r>
              <a:rPr kumimoji="1" lang="ja-JP" altLang="en-US" dirty="0"/>
              <a:t>円玉を実験で使いたいときは、以下にイラスト掲載されています。（いらすとや　</a:t>
            </a:r>
            <a:r>
              <a:rPr kumimoji="1" lang="en-US" altLang="ja-JP" dirty="0"/>
              <a:t>https://www.irasutoya.com/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r>
              <a:rPr kumimoji="1" lang="ja-JP" altLang="en-US" dirty="0"/>
              <a:t>　　</a:t>
            </a:r>
            <a:r>
              <a:rPr lang="en-US" altLang="ja-JP" dirty="0"/>
              <a:t>https://www.irasutoya.com/2013/04/blog-post_5311.html</a:t>
            </a:r>
          </a:p>
          <a:p>
            <a:r>
              <a:rPr lang="en-US" altLang="ja-JP" dirty="0"/>
              <a:t>※</a:t>
            </a:r>
            <a:r>
              <a:rPr lang="ja-JP" altLang="en-US" dirty="0"/>
              <a:t>参考：</a:t>
            </a:r>
            <a:r>
              <a:rPr lang="en-US" altLang="ja-JP" dirty="0"/>
              <a:t>NHK for School</a:t>
            </a:r>
            <a:r>
              <a:rPr lang="ja-JP" altLang="en-US" dirty="0"/>
              <a:t>動画クリップ「あかりがつくのはどのコイン？」　</a:t>
            </a:r>
            <a:r>
              <a:rPr lang="en-US" altLang="ja-JP" dirty="0"/>
              <a:t>https://www2.nhk.or.jp/school/watch/clip/?das_id=D0005301736_00000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C457FD7-F290-CDB1-1818-2FF312A30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29AE-D487-4F54-B26F-336A90B8A62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014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080796-934C-EF6E-01FF-A10A815B8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747A227-CC7E-B296-E359-D533A6D556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C8568A9-7960-96A9-2DB7-BED591BFC4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イラスト出典：いらすとや　</a:t>
            </a:r>
            <a:r>
              <a:rPr kumimoji="1" lang="en-US" altLang="ja-JP" dirty="0"/>
              <a:t>https://www.irasutoya.com/</a:t>
            </a:r>
          </a:p>
          <a:p>
            <a:r>
              <a:rPr kumimoji="1" lang="ja-JP" altLang="en-US" dirty="0"/>
              <a:t>　</a:t>
            </a:r>
            <a:r>
              <a:rPr kumimoji="1" lang="en-US" altLang="ja-JP" dirty="0"/>
              <a:t>10</a:t>
            </a:r>
            <a:r>
              <a:rPr kumimoji="1" lang="ja-JP" altLang="en-US" dirty="0"/>
              <a:t>円玉のイラスト　</a:t>
            </a:r>
            <a:r>
              <a:rPr lang="en-US" altLang="ja-JP" dirty="0"/>
              <a:t>https://www.irasutoya.com/2013/04/blog-post_6142.html</a:t>
            </a:r>
          </a:p>
          <a:p>
            <a:r>
              <a:rPr kumimoji="1" lang="ja-JP" altLang="en-US" dirty="0"/>
              <a:t>　輪ゴムのイラスト　</a:t>
            </a:r>
            <a:r>
              <a:rPr kumimoji="1" lang="en-US" altLang="ja-JP" dirty="0"/>
              <a:t>https://www.irasutoya.com/2014/03/blog-post_4928.html</a:t>
            </a:r>
          </a:p>
          <a:p>
            <a:r>
              <a:rPr kumimoji="1" lang="ja-JP" altLang="en-US" dirty="0"/>
              <a:t>　ペットボトルのイラスト　</a:t>
            </a:r>
            <a:r>
              <a:rPr kumimoji="1" lang="en-US" altLang="ja-JP" dirty="0"/>
              <a:t>https://www.irasutoya.com/2018/06/blog-post_760.html</a:t>
            </a:r>
          </a:p>
          <a:p>
            <a:r>
              <a:rPr kumimoji="1" lang="ja-JP" altLang="en-US" dirty="0"/>
              <a:t>　コップのイラスト　</a:t>
            </a:r>
            <a:r>
              <a:rPr kumimoji="1" lang="en-US" altLang="ja-JP" dirty="0"/>
              <a:t>https://www.irasutoya.com/2016/10/blog-post_807.html</a:t>
            </a:r>
          </a:p>
          <a:p>
            <a:r>
              <a:rPr kumimoji="1" lang="ja-JP" altLang="en-US" dirty="0"/>
              <a:t>　ハサミのイラスト　</a:t>
            </a:r>
            <a:r>
              <a:rPr kumimoji="1" lang="en-US" altLang="ja-JP" dirty="0"/>
              <a:t>https://www.irasutoya.com/2013/03/blog-post_1401.html</a:t>
            </a:r>
          </a:p>
          <a:p>
            <a:r>
              <a:rPr kumimoji="1" lang="ja-JP" altLang="en-US" dirty="0"/>
              <a:t>　缶コーヒーのイラスト　</a:t>
            </a:r>
            <a:r>
              <a:rPr kumimoji="1" lang="en-US" altLang="ja-JP" dirty="0"/>
              <a:t>https://www.irasutoya.com/2013/11/blog-post_2089.html</a:t>
            </a:r>
            <a:r>
              <a:rPr kumimoji="1" lang="ja-JP" altLang="en-US" dirty="0"/>
              <a:t>（利用既約の範囲内で一部加工）</a:t>
            </a:r>
            <a:endParaRPr kumimoji="1" lang="en-US" altLang="ja-JP" dirty="0"/>
          </a:p>
          <a:p>
            <a:r>
              <a:rPr kumimoji="1" lang="ja-JP" altLang="en-US" dirty="0"/>
              <a:t>　缶ジュースのイラスト　</a:t>
            </a:r>
            <a:r>
              <a:rPr kumimoji="1" lang="en-US" altLang="ja-JP" dirty="0"/>
              <a:t>https://www.irasutoya.com/2013/08/blog-post_540.html</a:t>
            </a:r>
            <a:r>
              <a:rPr kumimoji="1" lang="ja-JP" altLang="en-US" dirty="0"/>
              <a:t>（利用既約の範囲内で一部加工）</a:t>
            </a:r>
            <a:endParaRPr kumimoji="1" lang="en-US" altLang="ja-JP" dirty="0"/>
          </a:p>
          <a:p>
            <a:r>
              <a:rPr kumimoji="1" lang="ja-JP" altLang="en-US" dirty="0"/>
              <a:t>　わりばしのイラスト　</a:t>
            </a:r>
            <a:r>
              <a:rPr kumimoji="1" lang="en-US" altLang="ja-JP" dirty="0"/>
              <a:t>https://www.irasutoya.com/2014/09/blog-post_997.html</a:t>
            </a:r>
          </a:p>
          <a:p>
            <a:r>
              <a:rPr kumimoji="1" lang="ja-JP" altLang="en-US" dirty="0"/>
              <a:t>鉄の釘：サポータ作成</a:t>
            </a:r>
            <a:endParaRPr kumimoji="1" lang="en-US" altLang="ja-JP" dirty="0"/>
          </a:p>
          <a:p>
            <a:r>
              <a:rPr kumimoji="1" lang="ja-JP" altLang="en-US" dirty="0"/>
              <a:t>アルミホイル、紙、段ボールの写真：サポータ撮影</a:t>
            </a:r>
            <a:endParaRPr kumimoji="1" lang="en-US" altLang="ja-JP" dirty="0"/>
          </a:p>
          <a:p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※1</a:t>
            </a:r>
            <a:r>
              <a:rPr kumimoji="1" lang="ja-JP" altLang="en-US" dirty="0"/>
              <a:t>円玉を実験で使いたいときは、以下にイラスト掲載されています。（いらすとや　</a:t>
            </a:r>
            <a:r>
              <a:rPr kumimoji="1" lang="en-US" altLang="ja-JP" dirty="0"/>
              <a:t>https://www.irasutoya.com/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r>
              <a:rPr kumimoji="1" lang="ja-JP" altLang="en-US" dirty="0"/>
              <a:t>　　</a:t>
            </a:r>
            <a:r>
              <a:rPr lang="en-US" altLang="ja-JP" dirty="0"/>
              <a:t>https://www.irasutoya.com/2013/04/blog-post_5311.html</a:t>
            </a:r>
          </a:p>
          <a:p>
            <a:r>
              <a:rPr lang="en-US" altLang="ja-JP" dirty="0"/>
              <a:t>※</a:t>
            </a:r>
            <a:r>
              <a:rPr lang="ja-JP" altLang="en-US" dirty="0"/>
              <a:t>参考：</a:t>
            </a:r>
            <a:r>
              <a:rPr lang="en-US" altLang="ja-JP" dirty="0"/>
              <a:t>NHK for School</a:t>
            </a:r>
            <a:r>
              <a:rPr lang="ja-JP" altLang="en-US" dirty="0"/>
              <a:t>動画クリップ「あかりがつくのはどのコイン？」　</a:t>
            </a:r>
            <a:r>
              <a:rPr lang="en-US" altLang="ja-JP" dirty="0"/>
              <a:t>https://www2.nhk.or.jp/school/watch/clip/?das_id=D0005301736_00000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E3B320-47EF-7F14-C0B1-9058FC2DD9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29AE-D487-4F54-B26F-336A90B8A62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5071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白紙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445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 type="title">
  <p:cSld name="タイトル スライド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133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タイトルとコンテンツ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5101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セクション見出し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9249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2 つのコンテンツ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6648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比較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05365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タイトルのみ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5559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タイトル付きのコンテンツ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7" name="Google Shape;13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6285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タイトル付きの図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4" name="Google Shape;14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46530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タイトルと縦書きテキスト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7142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縦書きタイトルと&#10;縦書きテキスト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8197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" name="Google Shape;86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428904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3.wdp"/><Relationship Id="rId1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8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microsoft.com/office/2007/relationships/hdphoto" Target="../media/hdphoto1.wdp"/><Relationship Id="rId15" Type="http://schemas.openxmlformats.org/officeDocument/2006/relationships/hyperlink" Target="https://www.irasutoya.com/" TargetMode="External"/><Relationship Id="rId10" Type="http://schemas.openxmlformats.org/officeDocument/2006/relationships/image" Target="../media/image6.png"/><Relationship Id="rId19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14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9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3.png"/><Relationship Id="rId5" Type="http://schemas.microsoft.com/office/2007/relationships/hdphoto" Target="../media/hdphoto1.wdp"/><Relationship Id="rId15" Type="http://schemas.microsoft.com/office/2007/relationships/hdphoto" Target="../media/hdphoto3.wdp"/><Relationship Id="rId10" Type="http://schemas.openxmlformats.org/officeDocument/2006/relationships/image" Target="../media/image6.png"/><Relationship Id="rId19" Type="http://schemas.openxmlformats.org/officeDocument/2006/relationships/hyperlink" Target="https://www.irasutoya.com/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8.png"/><Relationship Id="rId18" Type="http://schemas.openxmlformats.org/officeDocument/2006/relationships/image" Target="../media/image10.png"/><Relationship Id="rId3" Type="http://schemas.openxmlformats.org/officeDocument/2006/relationships/hyperlink" Target="https://www.irasutoya.com/" TargetMode="External"/><Relationship Id="rId7" Type="http://schemas.openxmlformats.org/officeDocument/2006/relationships/image" Target="../media/image1.png"/><Relationship Id="rId12" Type="http://schemas.microsoft.com/office/2007/relationships/hdphoto" Target="../media/hdphoto3.wdp"/><Relationship Id="rId1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4.png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7.png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5.png"/><Relationship Id="rId18" Type="http://schemas.openxmlformats.org/officeDocument/2006/relationships/hyperlink" Target="https://www.irasutoya.com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12" Type="http://schemas.openxmlformats.org/officeDocument/2006/relationships/image" Target="../media/image18.png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microsoft.com/office/2007/relationships/hdphoto" Target="../media/hdphoto3.wdp"/><Relationship Id="rId5" Type="http://schemas.microsoft.com/office/2007/relationships/hdphoto" Target="../media/hdphoto1.wdp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"/>
          <p:cNvSpPr txBox="1">
            <a:spLocks noGrp="1"/>
          </p:cNvSpPr>
          <p:nvPr>
            <p:ph type="title" idx="4294967295"/>
          </p:nvPr>
        </p:nvSpPr>
        <p:spPr>
          <a:xfrm>
            <a:off x="1364457" y="2144713"/>
            <a:ext cx="9463087" cy="127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09725" tIns="54850" rIns="109725" bIns="5485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MS PGothic"/>
              <a:buNone/>
            </a:pPr>
            <a:r>
              <a:rPr lang="ja-JP" sz="2880">
                <a:latin typeface="MS PGothic"/>
                <a:ea typeface="MS PGothic"/>
                <a:cs typeface="MS PGothic"/>
                <a:sym typeface="MS PGothic"/>
              </a:rPr>
              <a:t>以下のスライドは、カスタマイズの際、ご活用ください</a:t>
            </a:r>
            <a:endParaRPr/>
          </a:p>
        </p:txBody>
      </p:sp>
      <p:sp>
        <p:nvSpPr>
          <p:cNvPr id="2" name="Google Shape;209;p3">
            <a:extLst>
              <a:ext uri="{FF2B5EF4-FFF2-40B4-BE49-F238E27FC236}">
                <a16:creationId xmlns:a16="http://schemas.microsoft.com/office/drawing/2014/main" id="{63276114-D2D6-427F-BBBC-EEF0ED6CECB3}"/>
              </a:ext>
            </a:extLst>
          </p:cNvPr>
          <p:cNvSpPr txBox="1"/>
          <p:nvPr/>
        </p:nvSpPr>
        <p:spPr>
          <a:xfrm>
            <a:off x="1364458" y="3627646"/>
            <a:ext cx="9463086" cy="19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9725" tIns="54850" rIns="109725" bIns="5485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79"/>
              <a:buFont typeface="MS PGothic"/>
              <a:buNone/>
              <a:tabLst/>
              <a:defRPr/>
            </a:pPr>
            <a:r>
              <a:rPr kumimoji="0" lang="en-US" altLang="ja-JP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【</a:t>
            </a:r>
            <a:r>
              <a:rPr kumimoji="0" lang="ja-JP" altLang="en-US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説明</a:t>
            </a:r>
            <a:r>
              <a:rPr kumimoji="0" lang="en-US" altLang="ja-JP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】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79"/>
              <a:buFont typeface="MS PGothic"/>
              <a:buNone/>
              <a:tabLst/>
              <a:defRPr/>
            </a:pPr>
            <a:r>
              <a:rPr kumimoji="0" lang="ja-JP" altLang="en-US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・ワークシートでは動かせない文字や表、図形が編集可能です。</a:t>
            </a:r>
            <a:endParaRPr kumimoji="0" lang="en-US" altLang="ja-JP" sz="167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79"/>
              <a:buFont typeface="MS PGothic"/>
              <a:buNone/>
              <a:tabLst/>
              <a:defRPr/>
            </a:pPr>
            <a:endParaRPr kumimoji="0" lang="en-US" altLang="ja-JP" sz="167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79"/>
              <a:buFont typeface="MS PGothic"/>
              <a:buNone/>
              <a:tabLst/>
              <a:defRPr/>
            </a:pPr>
            <a:r>
              <a:rPr kumimoji="0" lang="en-US" altLang="ja-JP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※</a:t>
            </a:r>
            <a:r>
              <a:rPr kumimoji="0" lang="ja-JP" altLang="en-US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編集したスライドは、編集したスライド内全体を選んで右クリックで「画像で保存」するか、ファイルから「名前を付けて保存」を選び、保存形式を「</a:t>
            </a:r>
            <a:r>
              <a:rPr kumimoji="0" lang="en-US" altLang="ja-JP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.jpg</a:t>
            </a:r>
            <a:r>
              <a:rPr kumimoji="0" lang="ja-JP" altLang="en-US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」か「</a:t>
            </a:r>
            <a:r>
              <a:rPr kumimoji="0" lang="en-US" altLang="ja-JP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.</a:t>
            </a:r>
            <a:r>
              <a:rPr kumimoji="0" lang="en-US" altLang="ja-JP" sz="1679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png</a:t>
            </a:r>
            <a:r>
              <a:rPr kumimoji="0" lang="ja-JP" altLang="en-US" sz="167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S PGothic"/>
                <a:ea typeface="MS PGothic"/>
                <a:cs typeface="MS PGothic"/>
                <a:sym typeface="MS PGothic"/>
              </a:rPr>
              <a:t>」にして、「画像で保存」し、背景の書式設定から、背景としてスライドに貼ることで、上のワークシート「スライド１，２」のように子供たちがずかんを作成する際に、背景が動かなくなります。​</a:t>
            </a:r>
            <a:endParaRPr kumimoji="0" sz="167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S PGothic"/>
              <a:ea typeface="MS PGothic"/>
              <a:cs typeface="MS PGothic"/>
              <a:sym typeface="MS P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F36CDD-7934-CBF7-8392-2206569FF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表 36">
            <a:extLst>
              <a:ext uri="{FF2B5EF4-FFF2-40B4-BE49-F238E27FC236}">
                <a16:creationId xmlns:a16="http://schemas.microsoft.com/office/drawing/2014/main" id="{B6BFA300-CCDE-B247-81D6-963C7A53F6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558702"/>
              </p:ext>
            </p:extLst>
          </p:nvPr>
        </p:nvGraphicFramePr>
        <p:xfrm>
          <a:off x="152401" y="727196"/>
          <a:ext cx="11883126" cy="33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1641459901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440091051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49513409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2523610818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353850318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1115690017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180424880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2666802925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2485543960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708131766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940365765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3764718077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2902501202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1096329020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946707018"/>
                    </a:ext>
                  </a:extLst>
                </a:gridCol>
              </a:tblGrid>
              <a:tr h="2088000">
                <a:tc>
                  <a:txBody>
                    <a:bodyPr/>
                    <a:lstStyle/>
                    <a:p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円玉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（どう）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鉄の</a:t>
                      </a:r>
                      <a:r>
                        <a:rPr kumimoji="1" lang="ja-JP" altLang="en-US" sz="1200" b="1" spc="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くぎ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アルミニウムはく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わゴム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木の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わりばし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段ボール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プラスチックの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ペットボトル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ガラスのコップ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アルミニウムかん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鉄のかん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はさみの持つ部分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（プラスチック）</a:t>
                      </a:r>
                    </a:p>
                    <a:p>
                      <a:pPr algn="l"/>
                      <a:endParaRPr kumimoji="1" lang="ja-JP" altLang="en-US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はさみの切る部分（鉄）</a:t>
                      </a:r>
                    </a:p>
                    <a:p>
                      <a:pPr algn="l"/>
                      <a:endParaRPr kumimoji="1" lang="ja-JP" altLang="en-US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620219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よそう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89257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けっか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053344"/>
                  </a:ext>
                </a:extLst>
              </a:tr>
            </a:tbl>
          </a:graphicData>
        </a:graphic>
      </p:graphicFrame>
      <p:pic>
        <p:nvPicPr>
          <p:cNvPr id="7" name="図 6" descr="アイコン&#10;&#10;自動的に生成された説明">
            <a:extLst>
              <a:ext uri="{FF2B5EF4-FFF2-40B4-BE49-F238E27FC236}">
                <a16:creationId xmlns:a16="http://schemas.microsoft.com/office/drawing/2014/main" id="{3E2EFF84-186F-A685-A095-6D6E883D3A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206" y="1871722"/>
            <a:ext cx="688471" cy="688471"/>
          </a:xfrm>
          <a:prstGeom prst="rect">
            <a:avLst/>
          </a:prstGeom>
        </p:spPr>
      </p:pic>
      <p:pic>
        <p:nvPicPr>
          <p:cNvPr id="9" name="図 8" descr="バッグ, ボックス, 紙, 座る が含まれている画像&#10;&#10;自動的に生成された説明">
            <a:extLst>
              <a:ext uri="{FF2B5EF4-FFF2-40B4-BE49-F238E27FC236}">
                <a16:creationId xmlns:a16="http://schemas.microsoft.com/office/drawing/2014/main" id="{D870E417-8DA5-4D0B-5F2B-FD5CDB4D09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370" r="97883">
                        <a14:foregroundMark x1="6316" y1="32221" x2="6316" y2="32221"/>
                        <a14:foregroundMark x1="4507" y1="32221" x2="4507" y2="32221"/>
                        <a14:foregroundMark x1="52373" y1="82771" x2="52373" y2="82771"/>
                        <a14:foregroundMark x1="93308" y1="61400" x2="93308" y2="61400"/>
                        <a14:foregroundMark x1="97883" y1="60081" x2="97883" y2="60081"/>
                        <a14:foregroundMark x1="58860" y1="4326" x2="58860" y2="4326"/>
                        <a14:foregroundMark x1="57596" y1="4912" x2="57596" y2="4912"/>
                        <a14:foregroundMark x1="56572" y1="5095" x2="56572" y2="5095"/>
                        <a14:foregroundMark x1="55855" y1="5609" x2="55855" y2="5609"/>
                        <a14:foregroundMark x1="54933" y1="6158" x2="54933" y2="6158"/>
                        <a14:foregroundMark x1="53875" y1="6708" x2="53875" y2="6708"/>
                        <a14:foregroundMark x1="53568" y1="45015" x2="53568" y2="45015"/>
                        <a14:foregroundMark x1="53260" y1="45125" x2="53260" y2="45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612" y="1920361"/>
            <a:ext cx="761869" cy="709532"/>
          </a:xfrm>
          <a:prstGeom prst="rect">
            <a:avLst/>
          </a:prstGeom>
        </p:spPr>
      </p:pic>
      <p:pic>
        <p:nvPicPr>
          <p:cNvPr id="11" name="図 10" descr="封筒, 文房具 が含まれている画像&#10;&#10;自動的に生成された説明">
            <a:extLst>
              <a:ext uri="{FF2B5EF4-FFF2-40B4-BE49-F238E27FC236}">
                <a16:creationId xmlns:a16="http://schemas.microsoft.com/office/drawing/2014/main" id="{E0680997-D430-4E58-04FD-B7466F2124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120" b="95035" l="0" r="100000">
                        <a14:foregroundMark x1="44123" y1="4120" x2="44123" y2="4120"/>
                        <a14:foregroundMark x1="66537" y1="95035" x2="66537" y2="95035"/>
                        <a14:backgroundMark x1="16767" y1="60775" x2="16767" y2="60775"/>
                        <a14:backgroundMark x1="63925" y1="95810" x2="63925" y2="95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4595241">
            <a:off x="4792285" y="1800174"/>
            <a:ext cx="863238" cy="865021"/>
          </a:xfrm>
          <a:prstGeom prst="rect">
            <a:avLst/>
          </a:prstGeom>
        </p:spPr>
      </p:pic>
      <p:pic>
        <p:nvPicPr>
          <p:cNvPr id="13" name="図 12" descr="白いバックグラウンドの前にあるボトル&#10;&#10;自動的に生成された説明">
            <a:extLst>
              <a:ext uri="{FF2B5EF4-FFF2-40B4-BE49-F238E27FC236}">
                <a16:creationId xmlns:a16="http://schemas.microsoft.com/office/drawing/2014/main" id="{6D871DC9-837D-20DD-1BE2-AA744C58195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491" y="1790167"/>
            <a:ext cx="615705" cy="858125"/>
          </a:xfrm>
          <a:prstGeom prst="rect">
            <a:avLst/>
          </a:prstGeom>
        </p:spPr>
      </p:pic>
      <p:pic>
        <p:nvPicPr>
          <p:cNvPr id="15" name="図 14" descr="ガラスのコップ&#10;&#10;自動的に生成された説明">
            <a:extLst>
              <a:ext uri="{FF2B5EF4-FFF2-40B4-BE49-F238E27FC236}">
                <a16:creationId xmlns:a16="http://schemas.microsoft.com/office/drawing/2014/main" id="{3B2C6EFA-18C6-BB54-B835-3CE851AC9C4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538" y="1905617"/>
            <a:ext cx="488157" cy="714376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AD17AD0-234B-35DE-5070-509536597AF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13201">
            <a:off x="10056442" y="1703953"/>
            <a:ext cx="901487" cy="1057463"/>
          </a:xfrm>
          <a:prstGeom prst="rect">
            <a:avLst/>
          </a:prstGeom>
        </p:spPr>
      </p:pic>
      <p:pic>
        <p:nvPicPr>
          <p:cNvPr id="25" name="図 24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C93B787F-604B-01F7-EDC0-70931E62C97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034" y="1854995"/>
            <a:ext cx="721924" cy="721924"/>
          </a:xfrm>
          <a:prstGeom prst="rect">
            <a:avLst/>
          </a:prstGeom>
        </p:spPr>
      </p:pic>
      <p:pic>
        <p:nvPicPr>
          <p:cNvPr id="36" name="図 35" descr="建物, 床, 男 が含まれている画像&#10;&#10;自動的に生成された説明">
            <a:extLst>
              <a:ext uri="{FF2B5EF4-FFF2-40B4-BE49-F238E27FC236}">
                <a16:creationId xmlns:a16="http://schemas.microsoft.com/office/drawing/2014/main" id="{D65DC632-9F92-F1A6-17E3-E92ABB28703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135" b="94194" l="7738" r="95569">
                        <a14:foregroundMark x1="43981" y1="9135" x2="43981" y2="9135"/>
                        <a14:foregroundMark x1="91898" y1="32064" x2="91898" y2="32064"/>
                        <a14:foregroundMark x1="23082" y1="69305" x2="23082" y2="69305"/>
                        <a14:foregroundMark x1="22851" y1="69305" x2="22851" y2="69305"/>
                        <a14:foregroundMark x1="23975" y1="75814" x2="23975" y2="75814"/>
                        <a14:foregroundMark x1="20172" y1="73299" x2="20172" y2="73299"/>
                        <a14:foregroundMark x1="43981" y1="83913" x2="43981" y2="83913"/>
                        <a14:foregroundMark x1="44213" y1="86686" x2="44213" y2="86686"/>
                        <a14:foregroundMark x1="24206" y1="45377" x2="24206" y2="45377"/>
                        <a14:foregroundMark x1="7771" y1="76849" x2="7771" y2="76849"/>
                        <a14:foregroundMark x1="9821" y1="79327" x2="9821" y2="79327"/>
                        <a14:foregroundMark x1="10946" y1="80880" x2="10946" y2="80880"/>
                        <a14:foregroundMark x1="12302" y1="81620" x2="12302" y2="81620"/>
                        <a14:foregroundMark x1="95635" y1="34578" x2="95635" y2="34578"/>
                        <a14:foregroundMark x1="41138" y1="87463" x2="41138" y2="87463"/>
                        <a14:foregroundMark x1="42427" y1="94231" x2="42427" y2="94231"/>
                        <a14:foregroundMark x1="47288" y1="80288" x2="47288" y2="80288"/>
                        <a14:foregroundMark x1="47983" y1="79401" x2="47983" y2="79401"/>
                        <a14:foregroundMark x1="48479" y1="78846" x2="48479" y2="78846"/>
                        <a14:foregroundMark x1="22751" y1="86021" x2="22751" y2="86021"/>
                        <a14:backgroundMark x1="49868" y1="89460" x2="49868" y2="89460"/>
                        <a14:backgroundMark x1="50728" y1="89460" x2="50728" y2="89460"/>
                        <a14:backgroundMark x1="48677" y1="89571" x2="48677" y2="89571"/>
                        <a14:backgroundMark x1="46693" y1="89349" x2="46693" y2="89349"/>
                        <a14:backgroundMark x1="53704" y1="75814" x2="53704" y2="75814"/>
                        <a14:backgroundMark x1="51422" y1="76294" x2="51422" y2="76294"/>
                        <a14:backgroundMark x1="9127" y1="89349" x2="9127" y2="89349"/>
                        <a14:backgroundMark x1="35218" y1="19083" x2="35218" y2="19083"/>
                        <a14:backgroundMark x1="35648" y1="18306" x2="35648" y2="18306"/>
                        <a14:backgroundMark x1="35351" y1="18713" x2="35351" y2="18713"/>
                        <a14:backgroundMark x1="35847" y1="18047" x2="35847" y2="18047"/>
                        <a14:backgroundMark x1="34987" y1="19822" x2="34987" y2="19822"/>
                        <a14:backgroundMark x1="35251" y1="19342" x2="35251" y2="19342"/>
                        <a14:backgroundMark x1="36276" y1="17530" x2="36276" y2="17530"/>
                        <a14:backgroundMark x1="36508" y1="17234" x2="36508" y2="17234"/>
                        <a14:backgroundMark x1="63319" y1="89756" x2="63319" y2="89756"/>
                        <a14:backgroundMark x1="26201" y1="89268" x2="26201" y2="89268"/>
                        <a14:backgroundMark x1="47598" y1="84878" x2="47598" y2="84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0306" y="1873061"/>
            <a:ext cx="804402" cy="719246"/>
          </a:xfrm>
          <a:prstGeom prst="rect">
            <a:avLst/>
          </a:prstGeom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9B1A73C6-22F7-F22C-16EE-A390FBB4F0F8}"/>
              </a:ext>
            </a:extLst>
          </p:cNvPr>
          <p:cNvSpPr txBox="1"/>
          <p:nvPr/>
        </p:nvSpPr>
        <p:spPr>
          <a:xfrm>
            <a:off x="77859" y="145244"/>
            <a:ext cx="6018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①どのようなものが、電気を通すでしょうか。</a:t>
            </a:r>
          </a:p>
        </p:txBody>
      </p:sp>
      <p:pic>
        <p:nvPicPr>
          <p:cNvPr id="68" name="図 67" descr="背景パターン&#10;&#10;中程度の精度で自動的に生成された説明">
            <a:extLst>
              <a:ext uri="{FF2B5EF4-FFF2-40B4-BE49-F238E27FC236}">
                <a16:creationId xmlns:a16="http://schemas.microsoft.com/office/drawing/2014/main" id="{5DD9971D-669E-777E-3A43-A67BF2E298D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220" y="1905617"/>
            <a:ext cx="396784" cy="733801"/>
          </a:xfrm>
          <a:prstGeom prst="rect">
            <a:avLst/>
          </a:prstGeom>
        </p:spPr>
      </p:pic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AB9EFBDF-049F-4EAE-1962-8ED685CE0698}"/>
              </a:ext>
            </a:extLst>
          </p:cNvPr>
          <p:cNvSpPr txBox="1"/>
          <p:nvPr/>
        </p:nvSpPr>
        <p:spPr>
          <a:xfrm>
            <a:off x="152400" y="4872067"/>
            <a:ext cx="647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★けっかから、どのようなことがわかりましたか。</a:t>
            </a:r>
            <a:endParaRPr kumimoji="1" lang="ja-JP" altLang="en-US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2A357A28-87EC-3951-3793-56F306825381}"/>
              </a:ext>
            </a:extLst>
          </p:cNvPr>
          <p:cNvSpPr/>
          <p:nvPr/>
        </p:nvSpPr>
        <p:spPr>
          <a:xfrm>
            <a:off x="152400" y="5264047"/>
            <a:ext cx="11883126" cy="125791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CC5C21EC-CB87-A2D7-C324-576E3014D844}"/>
              </a:ext>
            </a:extLst>
          </p:cNvPr>
          <p:cNvSpPr txBox="1"/>
          <p:nvPr/>
        </p:nvSpPr>
        <p:spPr>
          <a:xfrm>
            <a:off x="8587740" y="7837612"/>
            <a:ext cx="355197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800" b="0" i="0" dirty="0">
                <a:solidFill>
                  <a:srgbClr val="000000"/>
                </a:solidFill>
                <a:effectLst/>
                <a:latin typeface="+mn-ea"/>
              </a:rPr>
              <a:t>イラスト出典：いらすとや　</a:t>
            </a:r>
            <a:r>
              <a:rPr lang="en-US" altLang="ja-JP" sz="800" b="0" i="0" dirty="0">
                <a:solidFill>
                  <a:srgbClr val="000000"/>
                </a:solidFill>
                <a:effectLst/>
                <a:latin typeface="+mn-ea"/>
                <a:hlinkClick r:id="rId15"/>
              </a:rPr>
              <a:t>https://www.irasutoya.com/</a:t>
            </a:r>
            <a:r>
              <a:rPr lang="ja-JP" altLang="en-US" sz="800" b="0" i="0" dirty="0">
                <a:solidFill>
                  <a:srgbClr val="000000"/>
                </a:solidFill>
                <a:effectLst/>
                <a:latin typeface="+mn-ea"/>
              </a:rPr>
              <a:t>　またはサポータ作成</a:t>
            </a:r>
            <a:endParaRPr lang="ja-JP" altLang="en-US" sz="800" dirty="0">
              <a:latin typeface="+mn-ea"/>
            </a:endParaRPr>
          </a:p>
        </p:txBody>
      </p:sp>
      <p:pic>
        <p:nvPicPr>
          <p:cNvPr id="2" name="図 1" descr="記号, 座る, スポーツゲーム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F9A0E015-518B-5D84-8ED8-3B4A1E888DA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29" y="2002019"/>
            <a:ext cx="561026" cy="565266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7425D08-864A-6D94-EE19-92FB262B105F}"/>
              </a:ext>
            </a:extLst>
          </p:cNvPr>
          <p:cNvSpPr txBox="1"/>
          <p:nvPr/>
        </p:nvSpPr>
        <p:spPr>
          <a:xfrm>
            <a:off x="9873443" y="145244"/>
            <a:ext cx="1351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出席番号：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A1D808D-EBC4-D452-8B5B-2F11277CB9D1}"/>
              </a:ext>
            </a:extLst>
          </p:cNvPr>
          <p:cNvSpPr txBox="1"/>
          <p:nvPr/>
        </p:nvSpPr>
        <p:spPr>
          <a:xfrm>
            <a:off x="11243706" y="-524137"/>
            <a:ext cx="791821" cy="369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9989259E-54A5-8401-2A05-4CA60D6349B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1" y="7235614"/>
            <a:ext cx="687192" cy="293719"/>
          </a:xfrm>
          <a:prstGeom prst="rect">
            <a:avLst/>
          </a:prstGeom>
        </p:spPr>
      </p:pic>
      <p:pic>
        <p:nvPicPr>
          <p:cNvPr id="12" name="図 1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CC02CF6-F071-C266-64E3-8482D6A1B95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27" y="7529660"/>
            <a:ext cx="687192" cy="274323"/>
          </a:xfrm>
          <a:prstGeom prst="rect">
            <a:avLst/>
          </a:prstGeom>
        </p:spPr>
      </p:pic>
      <p:pic>
        <p:nvPicPr>
          <p:cNvPr id="14" name="図 13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91771EF1-13B0-44BA-A0AD-E69CE13354B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1" y="7235614"/>
            <a:ext cx="687192" cy="293719"/>
          </a:xfrm>
          <a:prstGeom prst="rect">
            <a:avLst/>
          </a:prstGeom>
        </p:spPr>
      </p:pic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1D531C8-8769-13D4-7860-F628C3DD97E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27" y="7529660"/>
            <a:ext cx="687192" cy="274323"/>
          </a:xfrm>
          <a:prstGeom prst="rect">
            <a:avLst/>
          </a:prstGeom>
        </p:spPr>
      </p:pic>
      <p:pic>
        <p:nvPicPr>
          <p:cNvPr id="18" name="図 1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A2AF7553-8EB1-079A-8994-B0485C4AF36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077" y="7235614"/>
            <a:ext cx="687192" cy="293719"/>
          </a:xfrm>
          <a:prstGeom prst="rect">
            <a:avLst/>
          </a:prstGeom>
        </p:spPr>
      </p:pic>
      <p:pic>
        <p:nvPicPr>
          <p:cNvPr id="20" name="図 1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C5EF3F2F-CEF3-58F2-D58E-8CFB1FC89CB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03" y="7529660"/>
            <a:ext cx="687192" cy="274323"/>
          </a:xfrm>
          <a:prstGeom prst="rect">
            <a:avLst/>
          </a:prstGeom>
        </p:spPr>
      </p:pic>
      <p:pic>
        <p:nvPicPr>
          <p:cNvPr id="22" name="図 21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4CE2842-1DB5-0D7F-48C7-F8F1087D8B2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077" y="7235614"/>
            <a:ext cx="687192" cy="293719"/>
          </a:xfrm>
          <a:prstGeom prst="rect">
            <a:avLst/>
          </a:prstGeom>
        </p:spPr>
      </p:pic>
      <p:pic>
        <p:nvPicPr>
          <p:cNvPr id="23" name="図 2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C684AA6D-A5B5-524F-78C1-CADEB77C0B4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03" y="7529660"/>
            <a:ext cx="687192" cy="274323"/>
          </a:xfrm>
          <a:prstGeom prst="rect">
            <a:avLst/>
          </a:prstGeom>
        </p:spPr>
      </p:pic>
      <p:pic>
        <p:nvPicPr>
          <p:cNvPr id="24" name="図 23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B71D0BC-C26B-86D4-5066-E5977219680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258" y="7235614"/>
            <a:ext cx="687192" cy="293719"/>
          </a:xfrm>
          <a:prstGeom prst="rect">
            <a:avLst/>
          </a:prstGeom>
        </p:spPr>
      </p:pic>
      <p:pic>
        <p:nvPicPr>
          <p:cNvPr id="30" name="図 2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9CF85F9-E0E8-A235-691D-F752D8B9A98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684" y="7529660"/>
            <a:ext cx="687192" cy="274323"/>
          </a:xfrm>
          <a:prstGeom prst="rect">
            <a:avLst/>
          </a:prstGeom>
        </p:spPr>
      </p:pic>
      <p:pic>
        <p:nvPicPr>
          <p:cNvPr id="31" name="図 30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5B6D8913-4BEA-C63C-089B-1C683DFE3D7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258" y="7235614"/>
            <a:ext cx="687192" cy="293719"/>
          </a:xfrm>
          <a:prstGeom prst="rect">
            <a:avLst/>
          </a:prstGeom>
        </p:spPr>
      </p:pic>
      <p:pic>
        <p:nvPicPr>
          <p:cNvPr id="32" name="図 3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BC9B3F7-D7E8-6832-FCCF-F99F4617928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684" y="7529660"/>
            <a:ext cx="687192" cy="274323"/>
          </a:xfrm>
          <a:prstGeom prst="rect">
            <a:avLst/>
          </a:prstGeom>
        </p:spPr>
      </p:pic>
      <p:pic>
        <p:nvPicPr>
          <p:cNvPr id="33" name="図 32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E0BABF85-9E29-E1D1-2E11-F42082D7100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34" y="7235614"/>
            <a:ext cx="687192" cy="293719"/>
          </a:xfrm>
          <a:prstGeom prst="rect">
            <a:avLst/>
          </a:prstGeom>
        </p:spPr>
      </p:pic>
      <p:pic>
        <p:nvPicPr>
          <p:cNvPr id="34" name="図 3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2E48846-5361-F0AA-9D79-6047792E4B5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960" y="7529660"/>
            <a:ext cx="687192" cy="274323"/>
          </a:xfrm>
          <a:prstGeom prst="rect">
            <a:avLst/>
          </a:prstGeom>
        </p:spPr>
      </p:pic>
      <p:pic>
        <p:nvPicPr>
          <p:cNvPr id="35" name="図 34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663AEDB2-FAA4-69EA-68A2-63E63C6B2D9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34" y="7235614"/>
            <a:ext cx="687192" cy="293719"/>
          </a:xfrm>
          <a:prstGeom prst="rect">
            <a:avLst/>
          </a:prstGeom>
        </p:spPr>
      </p:pic>
      <p:pic>
        <p:nvPicPr>
          <p:cNvPr id="42" name="図 4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81B62C6-8227-D26A-BE4B-5E4378B63C0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960" y="7529660"/>
            <a:ext cx="687192" cy="274323"/>
          </a:xfrm>
          <a:prstGeom prst="rect">
            <a:avLst/>
          </a:prstGeom>
        </p:spPr>
      </p:pic>
      <p:pic>
        <p:nvPicPr>
          <p:cNvPr id="43" name="図 42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A6CD38DB-4335-5662-758E-E6EDED8D2E3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56" y="7235614"/>
            <a:ext cx="687192" cy="293719"/>
          </a:xfrm>
          <a:prstGeom prst="rect">
            <a:avLst/>
          </a:prstGeom>
        </p:spPr>
      </p:pic>
      <p:pic>
        <p:nvPicPr>
          <p:cNvPr id="44" name="図 4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CB52B9CC-4CD7-B5BA-A73A-F37674E57AD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482" y="7529660"/>
            <a:ext cx="687192" cy="274323"/>
          </a:xfrm>
          <a:prstGeom prst="rect">
            <a:avLst/>
          </a:prstGeom>
        </p:spPr>
      </p:pic>
      <p:pic>
        <p:nvPicPr>
          <p:cNvPr id="47" name="図 46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E6B5C547-6C66-E04F-2D2E-84D2C94496A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56" y="7235614"/>
            <a:ext cx="687192" cy="293719"/>
          </a:xfrm>
          <a:prstGeom prst="rect">
            <a:avLst/>
          </a:prstGeom>
        </p:spPr>
      </p:pic>
      <p:pic>
        <p:nvPicPr>
          <p:cNvPr id="49" name="図 4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13DBF22-C77B-D872-581D-F99EF33E152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482" y="7529660"/>
            <a:ext cx="687192" cy="274323"/>
          </a:xfrm>
          <a:prstGeom prst="rect">
            <a:avLst/>
          </a:prstGeom>
        </p:spPr>
      </p:pic>
      <p:pic>
        <p:nvPicPr>
          <p:cNvPr id="51" name="図 50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8528A9A-2D6D-8387-837E-EAE8A2C7967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271" y="7235614"/>
            <a:ext cx="687192" cy="293719"/>
          </a:xfrm>
          <a:prstGeom prst="rect">
            <a:avLst/>
          </a:prstGeom>
        </p:spPr>
      </p:pic>
      <p:pic>
        <p:nvPicPr>
          <p:cNvPr id="52" name="図 5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7A512A6-8D1B-7DAE-55FD-BC0610CB767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697" y="7529660"/>
            <a:ext cx="687192" cy="274323"/>
          </a:xfrm>
          <a:prstGeom prst="rect">
            <a:avLst/>
          </a:prstGeom>
        </p:spPr>
      </p:pic>
      <p:pic>
        <p:nvPicPr>
          <p:cNvPr id="65" name="図 64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D1219355-0ED8-0670-CD72-3B5E0AA3BCB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271" y="7235614"/>
            <a:ext cx="687192" cy="293719"/>
          </a:xfrm>
          <a:prstGeom prst="rect">
            <a:avLst/>
          </a:prstGeom>
        </p:spPr>
      </p:pic>
      <p:pic>
        <p:nvPicPr>
          <p:cNvPr id="67" name="図 6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721C40C-8323-749D-948F-6EB9F6599DE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697" y="7529660"/>
            <a:ext cx="687192" cy="274323"/>
          </a:xfrm>
          <a:prstGeom prst="rect">
            <a:avLst/>
          </a:prstGeom>
        </p:spPr>
      </p:pic>
      <p:pic>
        <p:nvPicPr>
          <p:cNvPr id="75" name="図 74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82C465AD-B9EC-B035-A770-EC4494B0760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26" y="7235614"/>
            <a:ext cx="687192" cy="293719"/>
          </a:xfrm>
          <a:prstGeom prst="rect">
            <a:avLst/>
          </a:prstGeom>
        </p:spPr>
      </p:pic>
      <p:pic>
        <p:nvPicPr>
          <p:cNvPr id="97" name="図 9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E345F3A-9D1E-2F46-C41B-C4F2B73A352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952" y="7529660"/>
            <a:ext cx="687192" cy="274323"/>
          </a:xfrm>
          <a:prstGeom prst="rect">
            <a:avLst/>
          </a:prstGeom>
        </p:spPr>
      </p:pic>
      <p:pic>
        <p:nvPicPr>
          <p:cNvPr id="98" name="図 9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3C9A862E-9535-D36A-F627-FDF0DE0548D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26" y="7235614"/>
            <a:ext cx="687192" cy="293719"/>
          </a:xfrm>
          <a:prstGeom prst="rect">
            <a:avLst/>
          </a:prstGeom>
        </p:spPr>
      </p:pic>
      <p:pic>
        <p:nvPicPr>
          <p:cNvPr id="99" name="図 9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C31541C-4C9A-4887-F92A-AA57EF7AA4D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952" y="7529660"/>
            <a:ext cx="687192" cy="274323"/>
          </a:xfrm>
          <a:prstGeom prst="rect">
            <a:avLst/>
          </a:prstGeom>
        </p:spPr>
      </p:pic>
      <p:pic>
        <p:nvPicPr>
          <p:cNvPr id="100" name="図 9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AEE84E5C-4DDB-398C-6015-65437AF58C4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495" y="7235614"/>
            <a:ext cx="687192" cy="293719"/>
          </a:xfrm>
          <a:prstGeom prst="rect">
            <a:avLst/>
          </a:prstGeom>
        </p:spPr>
      </p:pic>
      <p:pic>
        <p:nvPicPr>
          <p:cNvPr id="101" name="図 10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E82D961B-9999-E467-2A01-3D523DA2EDB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921" y="7529660"/>
            <a:ext cx="687192" cy="274323"/>
          </a:xfrm>
          <a:prstGeom prst="rect">
            <a:avLst/>
          </a:prstGeom>
        </p:spPr>
      </p:pic>
      <p:pic>
        <p:nvPicPr>
          <p:cNvPr id="102" name="図 101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F775CC5A-465D-E5B8-5A55-47B4526A2D7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495" y="7235614"/>
            <a:ext cx="687192" cy="293719"/>
          </a:xfrm>
          <a:prstGeom prst="rect">
            <a:avLst/>
          </a:prstGeom>
        </p:spPr>
      </p:pic>
      <p:pic>
        <p:nvPicPr>
          <p:cNvPr id="103" name="図 10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DA04586-4FAE-CBFF-9B13-3B6DF44F49A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921" y="7529660"/>
            <a:ext cx="687192" cy="274323"/>
          </a:xfrm>
          <a:prstGeom prst="rect">
            <a:avLst/>
          </a:prstGeom>
        </p:spPr>
      </p:pic>
      <p:pic>
        <p:nvPicPr>
          <p:cNvPr id="104" name="図 103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4CA515E0-ABA9-812F-94DA-90BA936EB98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99" y="7235614"/>
            <a:ext cx="687192" cy="293719"/>
          </a:xfrm>
          <a:prstGeom prst="rect">
            <a:avLst/>
          </a:prstGeom>
        </p:spPr>
      </p:pic>
      <p:pic>
        <p:nvPicPr>
          <p:cNvPr id="105" name="図 10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A1FE81C-6B7F-479B-5C0D-7CA724C0E3F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525" y="7529660"/>
            <a:ext cx="687192" cy="274323"/>
          </a:xfrm>
          <a:prstGeom prst="rect">
            <a:avLst/>
          </a:prstGeom>
        </p:spPr>
      </p:pic>
      <p:pic>
        <p:nvPicPr>
          <p:cNvPr id="106" name="図 105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CA598D7F-E850-932D-B43F-6F3F3717B4A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99" y="7235614"/>
            <a:ext cx="687192" cy="293719"/>
          </a:xfrm>
          <a:prstGeom prst="rect">
            <a:avLst/>
          </a:prstGeom>
        </p:spPr>
      </p:pic>
      <p:pic>
        <p:nvPicPr>
          <p:cNvPr id="107" name="図 10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30DCB0E-3450-C6B9-BF0F-80B10936C64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525" y="7529660"/>
            <a:ext cx="687192" cy="274323"/>
          </a:xfrm>
          <a:prstGeom prst="rect">
            <a:avLst/>
          </a:prstGeom>
        </p:spPr>
      </p:pic>
      <p:pic>
        <p:nvPicPr>
          <p:cNvPr id="108" name="図 10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A13D6831-FC9C-A27E-6746-B9D7AF84F09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041" y="7235614"/>
            <a:ext cx="687192" cy="293719"/>
          </a:xfrm>
          <a:prstGeom prst="rect">
            <a:avLst/>
          </a:prstGeom>
        </p:spPr>
      </p:pic>
      <p:pic>
        <p:nvPicPr>
          <p:cNvPr id="109" name="図 10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113E81D-9287-F781-BDB3-CC4F828D900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467" y="7529660"/>
            <a:ext cx="687192" cy="274323"/>
          </a:xfrm>
          <a:prstGeom prst="rect">
            <a:avLst/>
          </a:prstGeom>
        </p:spPr>
      </p:pic>
      <p:pic>
        <p:nvPicPr>
          <p:cNvPr id="110" name="図 10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DFA85641-911A-7DE5-83E4-2570356903C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041" y="7235614"/>
            <a:ext cx="687192" cy="293719"/>
          </a:xfrm>
          <a:prstGeom prst="rect">
            <a:avLst/>
          </a:prstGeom>
        </p:spPr>
      </p:pic>
      <p:pic>
        <p:nvPicPr>
          <p:cNvPr id="111" name="図 11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AD935FEA-1754-8F06-DA90-88E3A93AF2D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467" y="7529660"/>
            <a:ext cx="687192" cy="274323"/>
          </a:xfrm>
          <a:prstGeom prst="rect">
            <a:avLst/>
          </a:prstGeom>
        </p:spPr>
      </p:pic>
      <p:pic>
        <p:nvPicPr>
          <p:cNvPr id="113" name="図 112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01EAEF04-4DBD-E64C-5E81-48AB39D2153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981" y="7235614"/>
            <a:ext cx="687192" cy="293719"/>
          </a:xfrm>
          <a:prstGeom prst="rect">
            <a:avLst/>
          </a:prstGeom>
        </p:spPr>
      </p:pic>
      <p:pic>
        <p:nvPicPr>
          <p:cNvPr id="115" name="図 11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5716486-227C-4F56-7CB4-7D71740743A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407" y="7529660"/>
            <a:ext cx="687192" cy="274323"/>
          </a:xfrm>
          <a:prstGeom prst="rect">
            <a:avLst/>
          </a:prstGeom>
        </p:spPr>
      </p:pic>
      <p:pic>
        <p:nvPicPr>
          <p:cNvPr id="116" name="図 115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900C717-9543-09E5-D433-7FA6549BAF5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981" y="7235614"/>
            <a:ext cx="687192" cy="293719"/>
          </a:xfrm>
          <a:prstGeom prst="rect">
            <a:avLst/>
          </a:prstGeom>
        </p:spPr>
      </p:pic>
      <p:pic>
        <p:nvPicPr>
          <p:cNvPr id="117" name="図 11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E87729A9-A6B2-9F4C-E339-DAF82760D8F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407" y="7529660"/>
            <a:ext cx="687192" cy="274323"/>
          </a:xfrm>
          <a:prstGeom prst="rect">
            <a:avLst/>
          </a:prstGeom>
        </p:spPr>
      </p:pic>
      <p:pic>
        <p:nvPicPr>
          <p:cNvPr id="118" name="図 11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038A5C5C-A1AA-BB3A-4574-6EEE998FEC7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21" y="7235614"/>
            <a:ext cx="687192" cy="293719"/>
          </a:xfrm>
          <a:prstGeom prst="rect">
            <a:avLst/>
          </a:prstGeom>
        </p:spPr>
      </p:pic>
      <p:pic>
        <p:nvPicPr>
          <p:cNvPr id="119" name="図 11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D6FD0491-82F0-A17F-4C80-AC6E438CB7C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447" y="7529660"/>
            <a:ext cx="687192" cy="274323"/>
          </a:xfrm>
          <a:prstGeom prst="rect">
            <a:avLst/>
          </a:prstGeom>
        </p:spPr>
      </p:pic>
      <p:pic>
        <p:nvPicPr>
          <p:cNvPr id="122" name="図 121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E91671A-7760-1B05-32B8-E54D72E4B2B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21" y="7235614"/>
            <a:ext cx="687192" cy="293719"/>
          </a:xfrm>
          <a:prstGeom prst="rect">
            <a:avLst/>
          </a:prstGeom>
        </p:spPr>
      </p:pic>
      <p:pic>
        <p:nvPicPr>
          <p:cNvPr id="123" name="図 12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05D3D79-E860-E768-8B63-D69696AC172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447" y="7529660"/>
            <a:ext cx="687192" cy="274323"/>
          </a:xfrm>
          <a:prstGeom prst="rect">
            <a:avLst/>
          </a:prstGeom>
        </p:spPr>
      </p:pic>
      <p:pic>
        <p:nvPicPr>
          <p:cNvPr id="124" name="図 123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ADFAC0CE-69A1-3234-FD09-A4F3F0CE6C8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961" y="7235614"/>
            <a:ext cx="687192" cy="293719"/>
          </a:xfrm>
          <a:prstGeom prst="rect">
            <a:avLst/>
          </a:prstGeom>
        </p:spPr>
      </p:pic>
      <p:pic>
        <p:nvPicPr>
          <p:cNvPr id="125" name="図 12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495C954-7358-4FF8-27E0-C849CC8CE27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387" y="7529660"/>
            <a:ext cx="687192" cy="274323"/>
          </a:xfrm>
          <a:prstGeom prst="rect">
            <a:avLst/>
          </a:prstGeom>
        </p:spPr>
      </p:pic>
      <p:pic>
        <p:nvPicPr>
          <p:cNvPr id="126" name="図 125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5DE8A17F-1F1E-2825-63DE-E1E014CE119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961" y="7235614"/>
            <a:ext cx="687192" cy="293719"/>
          </a:xfrm>
          <a:prstGeom prst="rect">
            <a:avLst/>
          </a:prstGeom>
        </p:spPr>
      </p:pic>
      <p:pic>
        <p:nvPicPr>
          <p:cNvPr id="127" name="図 12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487011C-C4E2-1E7C-4E6D-12E5B5B7708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387" y="7529660"/>
            <a:ext cx="687192" cy="274323"/>
          </a:xfrm>
          <a:prstGeom prst="rect">
            <a:avLst/>
          </a:prstGeom>
        </p:spPr>
      </p:pic>
      <p:pic>
        <p:nvPicPr>
          <p:cNvPr id="128" name="図 12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0CADAF13-30C6-A539-A8D1-53E6CF09575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761" y="7235614"/>
            <a:ext cx="687192" cy="293719"/>
          </a:xfrm>
          <a:prstGeom prst="rect">
            <a:avLst/>
          </a:prstGeom>
        </p:spPr>
      </p:pic>
      <p:pic>
        <p:nvPicPr>
          <p:cNvPr id="129" name="図 12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EF6040DD-65DC-F3DB-0E14-B36F85791A6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187" y="7529660"/>
            <a:ext cx="687192" cy="274323"/>
          </a:xfrm>
          <a:prstGeom prst="rect">
            <a:avLst/>
          </a:prstGeom>
        </p:spPr>
      </p:pic>
      <p:pic>
        <p:nvPicPr>
          <p:cNvPr id="130" name="図 12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218C4EF5-9DEC-5274-7E6D-243120DC25D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761" y="7235614"/>
            <a:ext cx="687192" cy="293719"/>
          </a:xfrm>
          <a:prstGeom prst="rect">
            <a:avLst/>
          </a:prstGeom>
        </p:spPr>
      </p:pic>
      <p:pic>
        <p:nvPicPr>
          <p:cNvPr id="131" name="図 13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8FCE821-FFA4-88E6-A160-14765D75850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187" y="7529660"/>
            <a:ext cx="687192" cy="274323"/>
          </a:xfrm>
          <a:prstGeom prst="rect">
            <a:avLst/>
          </a:prstGeom>
        </p:spPr>
      </p:pic>
      <p:grpSp>
        <p:nvGrpSpPr>
          <p:cNvPr id="137" name="グループ化 136">
            <a:extLst>
              <a:ext uri="{FF2B5EF4-FFF2-40B4-BE49-F238E27FC236}">
                <a16:creationId xmlns:a16="http://schemas.microsoft.com/office/drawing/2014/main" id="{97643BCA-B613-2D86-7955-41BABC7386B2}"/>
              </a:ext>
            </a:extLst>
          </p:cNvPr>
          <p:cNvGrpSpPr/>
          <p:nvPr/>
        </p:nvGrpSpPr>
        <p:grpSpPr>
          <a:xfrm>
            <a:off x="8022399" y="1178751"/>
            <a:ext cx="809942" cy="400110"/>
            <a:chOff x="8037666" y="1252488"/>
            <a:chExt cx="809942" cy="400110"/>
          </a:xfrm>
        </p:grpSpPr>
        <p:sp>
          <p:nvSpPr>
            <p:cNvPr id="135" name="テキスト ボックス 134">
              <a:extLst>
                <a:ext uri="{FF2B5EF4-FFF2-40B4-BE49-F238E27FC236}">
                  <a16:creationId xmlns:a16="http://schemas.microsoft.com/office/drawing/2014/main" id="{FADEBD8E-C328-5468-B985-FA7249EE5D24}"/>
                </a:ext>
              </a:extLst>
            </p:cNvPr>
            <p:cNvSpPr txBox="1"/>
            <p:nvPr/>
          </p:nvSpPr>
          <p:spPr>
            <a:xfrm>
              <a:off x="8037666" y="1252488"/>
              <a:ext cx="8099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紙やすりでみがく</a:t>
              </a:r>
            </a:p>
          </p:txBody>
        </p:sp>
        <p:sp>
          <p:nvSpPr>
            <p:cNvPr id="136" name="正方形/長方形 135">
              <a:extLst>
                <a:ext uri="{FF2B5EF4-FFF2-40B4-BE49-F238E27FC236}">
                  <a16:creationId xmlns:a16="http://schemas.microsoft.com/office/drawing/2014/main" id="{A6D2FE8D-7105-F30C-CF78-A2C1B0A2A369}"/>
                </a:ext>
              </a:extLst>
            </p:cNvPr>
            <p:cNvSpPr/>
            <p:nvPr/>
          </p:nvSpPr>
          <p:spPr>
            <a:xfrm>
              <a:off x="8096660" y="1275120"/>
              <a:ext cx="687192" cy="37271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38" name="グループ化 137">
            <a:extLst>
              <a:ext uri="{FF2B5EF4-FFF2-40B4-BE49-F238E27FC236}">
                <a16:creationId xmlns:a16="http://schemas.microsoft.com/office/drawing/2014/main" id="{34194EC3-08C6-C402-BAF6-052923E72AED}"/>
              </a:ext>
            </a:extLst>
          </p:cNvPr>
          <p:cNvGrpSpPr/>
          <p:nvPr/>
        </p:nvGrpSpPr>
        <p:grpSpPr>
          <a:xfrm>
            <a:off x="8825225" y="1178751"/>
            <a:ext cx="809942" cy="400110"/>
            <a:chOff x="8037666" y="1252488"/>
            <a:chExt cx="809942" cy="400110"/>
          </a:xfrm>
        </p:grpSpPr>
        <p:sp>
          <p:nvSpPr>
            <p:cNvPr id="139" name="テキスト ボックス 138">
              <a:extLst>
                <a:ext uri="{FF2B5EF4-FFF2-40B4-BE49-F238E27FC236}">
                  <a16:creationId xmlns:a16="http://schemas.microsoft.com/office/drawing/2014/main" id="{8954CD22-CABF-A291-4EA2-D7D61BEDCA62}"/>
                </a:ext>
              </a:extLst>
            </p:cNvPr>
            <p:cNvSpPr txBox="1"/>
            <p:nvPr/>
          </p:nvSpPr>
          <p:spPr>
            <a:xfrm>
              <a:off x="8037666" y="1252488"/>
              <a:ext cx="8099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紙やすりでみがく</a:t>
              </a:r>
            </a:p>
          </p:txBody>
        </p:sp>
        <p:sp>
          <p:nvSpPr>
            <p:cNvPr id="140" name="正方形/長方形 139">
              <a:extLst>
                <a:ext uri="{FF2B5EF4-FFF2-40B4-BE49-F238E27FC236}">
                  <a16:creationId xmlns:a16="http://schemas.microsoft.com/office/drawing/2014/main" id="{2D263E65-A51C-5310-7930-6219331D6E6B}"/>
                </a:ext>
              </a:extLst>
            </p:cNvPr>
            <p:cNvSpPr/>
            <p:nvPr/>
          </p:nvSpPr>
          <p:spPr>
            <a:xfrm>
              <a:off x="8096660" y="1275120"/>
              <a:ext cx="687192" cy="37271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41" name="グループ化 140">
            <a:extLst>
              <a:ext uri="{FF2B5EF4-FFF2-40B4-BE49-F238E27FC236}">
                <a16:creationId xmlns:a16="http://schemas.microsoft.com/office/drawing/2014/main" id="{E1E82F57-D810-ED52-580B-81714E672FE8}"/>
              </a:ext>
            </a:extLst>
          </p:cNvPr>
          <p:cNvGrpSpPr/>
          <p:nvPr/>
        </p:nvGrpSpPr>
        <p:grpSpPr>
          <a:xfrm>
            <a:off x="8924724" y="1882161"/>
            <a:ext cx="615706" cy="756092"/>
            <a:chOff x="7397909" y="2999458"/>
            <a:chExt cx="1206181" cy="1556362"/>
          </a:xfrm>
        </p:grpSpPr>
        <p:pic>
          <p:nvPicPr>
            <p:cNvPr id="142" name="図 141" descr="カップ, コーヒー, 写真, 座る が含まれている画像&#10;&#10;自動的に生成された説明">
              <a:extLst>
                <a:ext uri="{FF2B5EF4-FFF2-40B4-BE49-F238E27FC236}">
                  <a16:creationId xmlns:a16="http://schemas.microsoft.com/office/drawing/2014/main" id="{3A252ADF-661B-682D-9B02-CD0C630CE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7909" y="2999458"/>
              <a:ext cx="1206181" cy="1556362"/>
            </a:xfrm>
            <a:prstGeom prst="rect">
              <a:avLst/>
            </a:prstGeom>
          </p:spPr>
        </p:pic>
        <p:sp>
          <p:nvSpPr>
            <p:cNvPr id="143" name="楕円 142">
              <a:extLst>
                <a:ext uri="{FF2B5EF4-FFF2-40B4-BE49-F238E27FC236}">
                  <a16:creationId xmlns:a16="http://schemas.microsoft.com/office/drawing/2014/main" id="{CBDEB6FE-D237-F60F-522A-C981646C59DC}"/>
                </a:ext>
              </a:extLst>
            </p:cNvPr>
            <p:cNvSpPr/>
            <p:nvPr/>
          </p:nvSpPr>
          <p:spPr>
            <a:xfrm>
              <a:off x="8041639" y="3399178"/>
              <a:ext cx="234583" cy="878181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grpSp>
        <p:nvGrpSpPr>
          <p:cNvPr id="144" name="グループ化 143">
            <a:extLst>
              <a:ext uri="{FF2B5EF4-FFF2-40B4-BE49-F238E27FC236}">
                <a16:creationId xmlns:a16="http://schemas.microsoft.com/office/drawing/2014/main" id="{B9B80916-2B76-FCD8-65D2-378177AB0CC1}"/>
              </a:ext>
            </a:extLst>
          </p:cNvPr>
          <p:cNvGrpSpPr/>
          <p:nvPr/>
        </p:nvGrpSpPr>
        <p:grpSpPr>
          <a:xfrm>
            <a:off x="8123005" y="1871722"/>
            <a:ext cx="639264" cy="772002"/>
            <a:chOff x="8760361" y="2999458"/>
            <a:chExt cx="1225635" cy="1556362"/>
          </a:xfrm>
        </p:grpSpPr>
        <p:pic>
          <p:nvPicPr>
            <p:cNvPr id="145" name="図 144" descr="文字の書かれた紙&#10;&#10;中程度の精度で自動的に生成された説明">
              <a:extLst>
                <a:ext uri="{FF2B5EF4-FFF2-40B4-BE49-F238E27FC236}">
                  <a16:creationId xmlns:a16="http://schemas.microsoft.com/office/drawing/2014/main" id="{33147BDF-6A51-56F6-D050-6B5E2676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0361" y="2999458"/>
              <a:ext cx="1225635" cy="1556362"/>
            </a:xfrm>
            <a:prstGeom prst="rect">
              <a:avLst/>
            </a:prstGeom>
          </p:spPr>
        </p:pic>
        <p:sp>
          <p:nvSpPr>
            <p:cNvPr id="146" name="楕円 145">
              <a:extLst>
                <a:ext uri="{FF2B5EF4-FFF2-40B4-BE49-F238E27FC236}">
                  <a16:creationId xmlns:a16="http://schemas.microsoft.com/office/drawing/2014/main" id="{819A467B-2CEF-8A11-3918-1BC8E6BB2DA6}"/>
                </a:ext>
              </a:extLst>
            </p:cNvPr>
            <p:cNvSpPr/>
            <p:nvPr/>
          </p:nvSpPr>
          <p:spPr>
            <a:xfrm>
              <a:off x="9405043" y="3408679"/>
              <a:ext cx="234582" cy="878181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47" name="正方形/長方形 146">
            <a:extLst>
              <a:ext uri="{FF2B5EF4-FFF2-40B4-BE49-F238E27FC236}">
                <a16:creationId xmlns:a16="http://schemas.microsoft.com/office/drawing/2014/main" id="{509968C6-A5A1-E84E-6297-A47B7F18B7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28BE3AB6-6178-D97B-B4C8-A4FB81AE0247}"/>
              </a:ext>
            </a:extLst>
          </p:cNvPr>
          <p:cNvSpPr txBox="1"/>
          <p:nvPr/>
        </p:nvSpPr>
        <p:spPr>
          <a:xfrm>
            <a:off x="257175" y="5334000"/>
            <a:ext cx="11649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・</a:t>
            </a:r>
            <a:endParaRPr kumimoji="1" lang="en-US" altLang="ja-JP" dirty="0"/>
          </a:p>
          <a:p>
            <a:r>
              <a:rPr lang="ja-JP" altLang="en-US" dirty="0"/>
              <a:t>・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2939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FF054-E00E-A522-C5D8-3B166DD0F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表 36">
            <a:extLst>
              <a:ext uri="{FF2B5EF4-FFF2-40B4-BE49-F238E27FC236}">
                <a16:creationId xmlns:a16="http://schemas.microsoft.com/office/drawing/2014/main" id="{3194137E-E120-F010-F506-7B46C3D792C0}"/>
              </a:ext>
            </a:extLst>
          </p:cNvPr>
          <p:cNvGraphicFramePr>
            <a:graphicFrameLocks noGrp="1"/>
          </p:cNvGraphicFramePr>
          <p:nvPr/>
        </p:nvGraphicFramePr>
        <p:xfrm>
          <a:off x="152401" y="727196"/>
          <a:ext cx="11883126" cy="33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1641459901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440091051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49513409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2523610818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353850318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1115690017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180424880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2666802925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2485543960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708131766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940365765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3764718077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2902501202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1096329020"/>
                    </a:ext>
                  </a:extLst>
                </a:gridCol>
                <a:gridCol w="802509">
                  <a:extLst>
                    <a:ext uri="{9D8B030D-6E8A-4147-A177-3AD203B41FA5}">
                      <a16:colId xmlns:a16="http://schemas.microsoft.com/office/drawing/2014/main" val="946707018"/>
                    </a:ext>
                  </a:extLst>
                </a:gridCol>
              </a:tblGrid>
              <a:tr h="2088000">
                <a:tc>
                  <a:txBody>
                    <a:bodyPr/>
                    <a:lstStyle/>
                    <a:p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円玉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（どう）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鉄の</a:t>
                      </a:r>
                      <a:r>
                        <a:rPr kumimoji="1" lang="ja-JP" altLang="en-US" sz="1200" b="1" spc="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くぎ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アルミニウムはく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わゴム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木の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わりばし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段ボール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プラスチックの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ペットボトル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ガラスのコップ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アルミニウムかん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鉄のかん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はさみの持つ部分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（プラスチック）</a:t>
                      </a:r>
                    </a:p>
                    <a:p>
                      <a:pPr algn="l"/>
                      <a:endParaRPr kumimoji="1" lang="ja-JP" altLang="en-US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はさみの切る部分（鉄）</a:t>
                      </a:r>
                    </a:p>
                    <a:p>
                      <a:pPr algn="l"/>
                      <a:endParaRPr kumimoji="1" lang="ja-JP" altLang="en-US" sz="1200" b="1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620219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よそう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89257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けっか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053344"/>
                  </a:ext>
                </a:extLst>
              </a:tr>
            </a:tbl>
          </a:graphicData>
        </a:graphic>
      </p:graphicFrame>
      <p:pic>
        <p:nvPicPr>
          <p:cNvPr id="7" name="図 6" descr="アイコン&#10;&#10;自動的に生成された説明">
            <a:extLst>
              <a:ext uri="{FF2B5EF4-FFF2-40B4-BE49-F238E27FC236}">
                <a16:creationId xmlns:a16="http://schemas.microsoft.com/office/drawing/2014/main" id="{E535D136-F45D-CA2F-C676-FDBF917308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206" y="1871722"/>
            <a:ext cx="688471" cy="688471"/>
          </a:xfrm>
          <a:prstGeom prst="rect">
            <a:avLst/>
          </a:prstGeom>
        </p:spPr>
      </p:pic>
      <p:pic>
        <p:nvPicPr>
          <p:cNvPr id="9" name="図 8" descr="バッグ, ボックス, 紙, 座る が含まれている画像&#10;&#10;自動的に生成された説明">
            <a:extLst>
              <a:ext uri="{FF2B5EF4-FFF2-40B4-BE49-F238E27FC236}">
                <a16:creationId xmlns:a16="http://schemas.microsoft.com/office/drawing/2014/main" id="{B18D596A-13E5-D74F-7699-68BC22044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370" r="97883">
                        <a14:foregroundMark x1="6316" y1="32221" x2="6316" y2="32221"/>
                        <a14:foregroundMark x1="4507" y1="32221" x2="4507" y2="32221"/>
                        <a14:foregroundMark x1="52373" y1="82771" x2="52373" y2="82771"/>
                        <a14:foregroundMark x1="93308" y1="61400" x2="93308" y2="61400"/>
                        <a14:foregroundMark x1="97883" y1="60081" x2="97883" y2="60081"/>
                        <a14:foregroundMark x1="58860" y1="4326" x2="58860" y2="4326"/>
                        <a14:foregroundMark x1="57596" y1="4912" x2="57596" y2="4912"/>
                        <a14:foregroundMark x1="56572" y1="5095" x2="56572" y2="5095"/>
                        <a14:foregroundMark x1="55855" y1="5609" x2="55855" y2="5609"/>
                        <a14:foregroundMark x1="54933" y1="6158" x2="54933" y2="6158"/>
                        <a14:foregroundMark x1="53875" y1="6708" x2="53875" y2="6708"/>
                        <a14:foregroundMark x1="53568" y1="45015" x2="53568" y2="45015"/>
                        <a14:foregroundMark x1="53260" y1="45125" x2="53260" y2="45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612" y="1920361"/>
            <a:ext cx="761869" cy="709532"/>
          </a:xfrm>
          <a:prstGeom prst="rect">
            <a:avLst/>
          </a:prstGeom>
        </p:spPr>
      </p:pic>
      <p:pic>
        <p:nvPicPr>
          <p:cNvPr id="11" name="図 10" descr="封筒, 文房具 が含まれている画像&#10;&#10;自動的に生成された説明">
            <a:extLst>
              <a:ext uri="{FF2B5EF4-FFF2-40B4-BE49-F238E27FC236}">
                <a16:creationId xmlns:a16="http://schemas.microsoft.com/office/drawing/2014/main" id="{D7004F2A-B622-5E53-1567-CF4D556E2C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120" b="95035" l="0" r="100000">
                        <a14:foregroundMark x1="44123" y1="4120" x2="44123" y2="4120"/>
                        <a14:foregroundMark x1="66537" y1="95035" x2="66537" y2="95035"/>
                        <a14:backgroundMark x1="16767" y1="60775" x2="16767" y2="60775"/>
                        <a14:backgroundMark x1="63925" y1="95810" x2="63925" y2="95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4595241">
            <a:off x="4792285" y="1800174"/>
            <a:ext cx="863238" cy="865021"/>
          </a:xfrm>
          <a:prstGeom prst="rect">
            <a:avLst/>
          </a:prstGeom>
        </p:spPr>
      </p:pic>
      <p:pic>
        <p:nvPicPr>
          <p:cNvPr id="13" name="図 12" descr="白いバックグラウンドの前にあるボトル&#10;&#10;自動的に生成された説明">
            <a:extLst>
              <a:ext uri="{FF2B5EF4-FFF2-40B4-BE49-F238E27FC236}">
                <a16:creationId xmlns:a16="http://schemas.microsoft.com/office/drawing/2014/main" id="{D7F72E41-5FD9-BFCF-E9D8-BBBC94FCAD0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491" y="1790167"/>
            <a:ext cx="615705" cy="858125"/>
          </a:xfrm>
          <a:prstGeom prst="rect">
            <a:avLst/>
          </a:prstGeom>
        </p:spPr>
      </p:pic>
      <p:pic>
        <p:nvPicPr>
          <p:cNvPr id="15" name="図 14" descr="ガラスのコップ&#10;&#10;自動的に生成された説明">
            <a:extLst>
              <a:ext uri="{FF2B5EF4-FFF2-40B4-BE49-F238E27FC236}">
                <a16:creationId xmlns:a16="http://schemas.microsoft.com/office/drawing/2014/main" id="{1F8013A3-A8EC-C410-8C37-B410452DE7D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538" y="1905617"/>
            <a:ext cx="488157" cy="714376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141F9FEB-7F13-336C-8925-529D960BEBC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13201">
            <a:off x="10056442" y="1703953"/>
            <a:ext cx="901487" cy="1057463"/>
          </a:xfrm>
          <a:prstGeom prst="rect">
            <a:avLst/>
          </a:prstGeom>
        </p:spPr>
      </p:pic>
      <p:pic>
        <p:nvPicPr>
          <p:cNvPr id="19" name="図 18" descr="カップ, コーヒー, 写真, 座る が含まれている画像&#10;&#10;自動的に生成された説明">
            <a:extLst>
              <a:ext uri="{FF2B5EF4-FFF2-40B4-BE49-F238E27FC236}">
                <a16:creationId xmlns:a16="http://schemas.microsoft.com/office/drawing/2014/main" id="{E9FF8CDB-B018-24B6-943A-94E749D4266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151" y="1883326"/>
            <a:ext cx="615706" cy="756092"/>
          </a:xfrm>
          <a:prstGeom prst="rect">
            <a:avLst/>
          </a:prstGeom>
        </p:spPr>
      </p:pic>
      <p:pic>
        <p:nvPicPr>
          <p:cNvPr id="21" name="図 20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F08AF2E0-59AC-A960-A557-14248CF43E9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00" y="1876290"/>
            <a:ext cx="639264" cy="772002"/>
          </a:xfrm>
          <a:prstGeom prst="rect">
            <a:avLst/>
          </a:prstGeom>
        </p:spPr>
      </p:pic>
      <p:pic>
        <p:nvPicPr>
          <p:cNvPr id="25" name="図 24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A9DA0CB4-B11D-83B8-F1C4-7CE1816115F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034" y="1854995"/>
            <a:ext cx="721924" cy="721924"/>
          </a:xfrm>
          <a:prstGeom prst="rect">
            <a:avLst/>
          </a:prstGeom>
        </p:spPr>
      </p:pic>
      <p:pic>
        <p:nvPicPr>
          <p:cNvPr id="36" name="図 35" descr="建物, 床, 男 が含まれている画像&#10;&#10;自動的に生成された説明">
            <a:extLst>
              <a:ext uri="{FF2B5EF4-FFF2-40B4-BE49-F238E27FC236}">
                <a16:creationId xmlns:a16="http://schemas.microsoft.com/office/drawing/2014/main" id="{3AE813B3-2B14-E9AC-7EF5-8CDB4B75B9E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135" b="94194" l="7738" r="95569">
                        <a14:foregroundMark x1="43981" y1="9135" x2="43981" y2="9135"/>
                        <a14:foregroundMark x1="91898" y1="32064" x2="91898" y2="32064"/>
                        <a14:foregroundMark x1="23082" y1="69305" x2="23082" y2="69305"/>
                        <a14:foregroundMark x1="22851" y1="69305" x2="22851" y2="69305"/>
                        <a14:foregroundMark x1="23975" y1="75814" x2="23975" y2="75814"/>
                        <a14:foregroundMark x1="20172" y1="73299" x2="20172" y2="73299"/>
                        <a14:foregroundMark x1="43981" y1="83913" x2="43981" y2="83913"/>
                        <a14:foregroundMark x1="44213" y1="86686" x2="44213" y2="86686"/>
                        <a14:foregroundMark x1="24206" y1="45377" x2="24206" y2="45377"/>
                        <a14:foregroundMark x1="7771" y1="76849" x2="7771" y2="76849"/>
                        <a14:foregroundMark x1="9821" y1="79327" x2="9821" y2="79327"/>
                        <a14:foregroundMark x1="10946" y1="80880" x2="10946" y2="80880"/>
                        <a14:foregroundMark x1="12302" y1="81620" x2="12302" y2="81620"/>
                        <a14:foregroundMark x1="95635" y1="34578" x2="95635" y2="34578"/>
                        <a14:foregroundMark x1="41138" y1="87463" x2="41138" y2="87463"/>
                        <a14:foregroundMark x1="42427" y1="94231" x2="42427" y2="94231"/>
                        <a14:foregroundMark x1="47288" y1="80288" x2="47288" y2="80288"/>
                        <a14:foregroundMark x1="47983" y1="79401" x2="47983" y2="79401"/>
                        <a14:foregroundMark x1="48479" y1="78846" x2="48479" y2="78846"/>
                        <a14:foregroundMark x1="22751" y1="86021" x2="22751" y2="86021"/>
                        <a14:backgroundMark x1="49868" y1="89460" x2="49868" y2="89460"/>
                        <a14:backgroundMark x1="50728" y1="89460" x2="50728" y2="89460"/>
                        <a14:backgroundMark x1="48677" y1="89571" x2="48677" y2="89571"/>
                        <a14:backgroundMark x1="46693" y1="89349" x2="46693" y2="89349"/>
                        <a14:backgroundMark x1="53704" y1="75814" x2="53704" y2="75814"/>
                        <a14:backgroundMark x1="51422" y1="76294" x2="51422" y2="76294"/>
                        <a14:backgroundMark x1="9127" y1="89349" x2="9127" y2="89349"/>
                        <a14:backgroundMark x1="35218" y1="19083" x2="35218" y2="19083"/>
                        <a14:backgroundMark x1="35648" y1="18306" x2="35648" y2="18306"/>
                        <a14:backgroundMark x1="35351" y1="18713" x2="35351" y2="18713"/>
                        <a14:backgroundMark x1="35847" y1="18047" x2="35847" y2="18047"/>
                        <a14:backgroundMark x1="34987" y1="19822" x2="34987" y2="19822"/>
                        <a14:backgroundMark x1="35251" y1="19342" x2="35251" y2="19342"/>
                        <a14:backgroundMark x1="36276" y1="17530" x2="36276" y2="17530"/>
                        <a14:backgroundMark x1="36508" y1="17234" x2="36508" y2="17234"/>
                        <a14:backgroundMark x1="63319" y1="89756" x2="63319" y2="89756"/>
                        <a14:backgroundMark x1="26201" y1="89268" x2="26201" y2="89268"/>
                        <a14:backgroundMark x1="47598" y1="84878" x2="47598" y2="84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0306" y="1873061"/>
            <a:ext cx="804402" cy="719246"/>
          </a:xfrm>
          <a:prstGeom prst="rect">
            <a:avLst/>
          </a:prstGeom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3BFA8E63-9ED3-E42D-D665-75FA349CF06A}"/>
              </a:ext>
            </a:extLst>
          </p:cNvPr>
          <p:cNvSpPr txBox="1"/>
          <p:nvPr/>
        </p:nvSpPr>
        <p:spPr>
          <a:xfrm>
            <a:off x="77859" y="145244"/>
            <a:ext cx="6018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②どのようなものが、じしゃくにつくでしょうか。</a:t>
            </a:r>
          </a:p>
        </p:txBody>
      </p:sp>
      <p:pic>
        <p:nvPicPr>
          <p:cNvPr id="68" name="図 67" descr="背景パターン&#10;&#10;中程度の精度で自動的に生成された説明">
            <a:extLst>
              <a:ext uri="{FF2B5EF4-FFF2-40B4-BE49-F238E27FC236}">
                <a16:creationId xmlns:a16="http://schemas.microsoft.com/office/drawing/2014/main" id="{31F8FD34-FE29-5A61-715F-4E22DE4A6FC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220" y="1905617"/>
            <a:ext cx="396784" cy="733801"/>
          </a:xfrm>
          <a:prstGeom prst="rect">
            <a:avLst/>
          </a:prstGeom>
        </p:spPr>
      </p:pic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3A16204A-822A-F760-311C-561FC78A8181}"/>
              </a:ext>
            </a:extLst>
          </p:cNvPr>
          <p:cNvSpPr txBox="1"/>
          <p:nvPr/>
        </p:nvSpPr>
        <p:spPr>
          <a:xfrm>
            <a:off x="152400" y="4872067"/>
            <a:ext cx="647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★けっかから、どのようなことがわかりましたか。</a:t>
            </a:r>
            <a:endParaRPr kumimoji="1" lang="ja-JP" altLang="en-US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CD53B431-5221-5F19-BDFC-40389236C79E}"/>
              </a:ext>
            </a:extLst>
          </p:cNvPr>
          <p:cNvSpPr/>
          <p:nvPr/>
        </p:nvSpPr>
        <p:spPr>
          <a:xfrm>
            <a:off x="152400" y="5264047"/>
            <a:ext cx="11883126" cy="125791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218AB12-2876-3899-C7FB-8D6A419D178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" y="7187006"/>
            <a:ext cx="687192" cy="293719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78B22169-E53E-9B58-31BC-944CD3DF54E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" y="7509079"/>
            <a:ext cx="687192" cy="274323"/>
          </a:xfrm>
          <a:prstGeom prst="rect">
            <a:avLst/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id="{4DF61E05-7CE9-4AE1-6ADE-0648FB14E84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" y="7187006"/>
            <a:ext cx="687192" cy="293719"/>
          </a:xfrm>
          <a:prstGeom prst="rect">
            <a:avLst/>
          </a:prstGeom>
        </p:spPr>
      </p:pic>
      <p:pic>
        <p:nvPicPr>
          <p:cNvPr id="121" name="図 120" descr="テキスト&#10;&#10;自動的に生成された説明">
            <a:extLst>
              <a:ext uri="{FF2B5EF4-FFF2-40B4-BE49-F238E27FC236}">
                <a16:creationId xmlns:a16="http://schemas.microsoft.com/office/drawing/2014/main" id="{B9DD90CE-5517-3993-0040-DBCBBF22CA0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" y="7509079"/>
            <a:ext cx="687192" cy="274323"/>
          </a:xfrm>
          <a:prstGeom prst="rect">
            <a:avLst/>
          </a:prstGeom>
        </p:spPr>
      </p:pic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F68F9B92-3297-B326-35CD-3CA24AE0CAC1}"/>
              </a:ext>
            </a:extLst>
          </p:cNvPr>
          <p:cNvSpPr txBox="1"/>
          <p:nvPr/>
        </p:nvSpPr>
        <p:spPr>
          <a:xfrm>
            <a:off x="8587740" y="7842007"/>
            <a:ext cx="355197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800" b="0" i="0" dirty="0">
                <a:solidFill>
                  <a:srgbClr val="000000"/>
                </a:solidFill>
                <a:effectLst/>
                <a:latin typeface="+mn-ea"/>
              </a:rPr>
              <a:t>イラスト出典：いらすとや　</a:t>
            </a:r>
            <a:r>
              <a:rPr lang="en-US" altLang="ja-JP" sz="800" b="0" i="0" dirty="0">
                <a:solidFill>
                  <a:srgbClr val="000000"/>
                </a:solidFill>
                <a:effectLst/>
                <a:latin typeface="+mn-ea"/>
                <a:hlinkClick r:id="rId19"/>
              </a:rPr>
              <a:t>https://www.irasutoya.com/</a:t>
            </a:r>
            <a:r>
              <a:rPr lang="ja-JP" altLang="en-US" sz="800" b="0" i="0" dirty="0">
                <a:solidFill>
                  <a:srgbClr val="000000"/>
                </a:solidFill>
                <a:effectLst/>
                <a:latin typeface="+mn-ea"/>
              </a:rPr>
              <a:t>　またはサポータ作成</a:t>
            </a:r>
            <a:endParaRPr lang="ja-JP" altLang="en-US" sz="800" dirty="0">
              <a:latin typeface="+mn-ea"/>
            </a:endParaRPr>
          </a:p>
        </p:txBody>
      </p:sp>
      <p:pic>
        <p:nvPicPr>
          <p:cNvPr id="2" name="図 1" descr="記号, 座る, スポーツゲーム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8D9CE960-E326-08A4-33FE-B70B50DE170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29" y="2002019"/>
            <a:ext cx="561026" cy="565266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19955CD-9303-E9B5-54F9-3E567A798332}"/>
              </a:ext>
            </a:extLst>
          </p:cNvPr>
          <p:cNvSpPr txBox="1"/>
          <p:nvPr/>
        </p:nvSpPr>
        <p:spPr>
          <a:xfrm>
            <a:off x="9873443" y="145244"/>
            <a:ext cx="1351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出席番号：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894068-F160-2E6D-C693-99F5A9CF26CE}"/>
              </a:ext>
            </a:extLst>
          </p:cNvPr>
          <p:cNvSpPr txBox="1"/>
          <p:nvPr/>
        </p:nvSpPr>
        <p:spPr>
          <a:xfrm>
            <a:off x="11243706" y="-682654"/>
            <a:ext cx="791821" cy="369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801AD12-F097-3D04-D7D0-63C810B4D13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35" y="7187006"/>
            <a:ext cx="687192" cy="293719"/>
          </a:xfrm>
          <a:prstGeom prst="rect">
            <a:avLst/>
          </a:prstGeom>
        </p:spPr>
      </p:pic>
      <p:pic>
        <p:nvPicPr>
          <p:cNvPr id="26" name="図 25" descr="テキスト&#10;&#10;自動的に生成された説明">
            <a:extLst>
              <a:ext uri="{FF2B5EF4-FFF2-40B4-BE49-F238E27FC236}">
                <a16:creationId xmlns:a16="http://schemas.microsoft.com/office/drawing/2014/main" id="{2CF20EA2-24B1-025E-A140-7E498BB91BE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35" y="7509079"/>
            <a:ext cx="687192" cy="274323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1DAA093A-F3CF-562C-AACC-C7AE3B2535C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35" y="7187006"/>
            <a:ext cx="687192" cy="293719"/>
          </a:xfrm>
          <a:prstGeom prst="rect">
            <a:avLst/>
          </a:prstGeom>
        </p:spPr>
      </p:pic>
      <p:pic>
        <p:nvPicPr>
          <p:cNvPr id="28" name="図 27" descr="テキスト&#10;&#10;自動的に生成された説明">
            <a:extLst>
              <a:ext uri="{FF2B5EF4-FFF2-40B4-BE49-F238E27FC236}">
                <a16:creationId xmlns:a16="http://schemas.microsoft.com/office/drawing/2014/main" id="{F0B6AB25-3FB8-FE0A-7223-40114964420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35" y="7509079"/>
            <a:ext cx="687192" cy="274323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54161EE1-C376-9825-356E-749F9CEDF40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69" y="7187006"/>
            <a:ext cx="687192" cy="293719"/>
          </a:xfrm>
          <a:prstGeom prst="rect">
            <a:avLst/>
          </a:prstGeom>
        </p:spPr>
      </p:pic>
      <p:pic>
        <p:nvPicPr>
          <p:cNvPr id="39" name="図 38" descr="テキスト&#10;&#10;自動的に生成された説明">
            <a:extLst>
              <a:ext uri="{FF2B5EF4-FFF2-40B4-BE49-F238E27FC236}">
                <a16:creationId xmlns:a16="http://schemas.microsoft.com/office/drawing/2014/main" id="{D156329D-CEB5-F300-F84B-0D1E7EB7466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69" y="7509079"/>
            <a:ext cx="687192" cy="274323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7F074AF-0BEF-F28D-1FD1-E1E9BFC083D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69" y="7187006"/>
            <a:ext cx="687192" cy="293719"/>
          </a:xfrm>
          <a:prstGeom prst="rect">
            <a:avLst/>
          </a:prstGeom>
        </p:spPr>
      </p:pic>
      <p:pic>
        <p:nvPicPr>
          <p:cNvPr id="41" name="図 40" descr="テキスト&#10;&#10;自動的に生成された説明">
            <a:extLst>
              <a:ext uri="{FF2B5EF4-FFF2-40B4-BE49-F238E27FC236}">
                <a16:creationId xmlns:a16="http://schemas.microsoft.com/office/drawing/2014/main" id="{19982CE1-E1F1-DA31-0B74-84C7870B9D0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69" y="7509079"/>
            <a:ext cx="687192" cy="2743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92A3B58E-74DC-3985-0258-1D6EEB92CE7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947" y="7187006"/>
            <a:ext cx="687192" cy="293719"/>
          </a:xfrm>
          <a:prstGeom prst="rect">
            <a:avLst/>
          </a:prstGeom>
        </p:spPr>
      </p:pic>
      <p:pic>
        <p:nvPicPr>
          <p:cNvPr id="46" name="図 45" descr="テキスト&#10;&#10;自動的に生成された説明">
            <a:extLst>
              <a:ext uri="{FF2B5EF4-FFF2-40B4-BE49-F238E27FC236}">
                <a16:creationId xmlns:a16="http://schemas.microsoft.com/office/drawing/2014/main" id="{26A1ECE0-34BD-7F89-6029-A6B2F8EE5CC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947" y="7509079"/>
            <a:ext cx="687192" cy="27432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7A7B9BDA-2274-E69E-E54B-8A60F91A602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947" y="7187006"/>
            <a:ext cx="687192" cy="293719"/>
          </a:xfrm>
          <a:prstGeom prst="rect">
            <a:avLst/>
          </a:prstGeom>
        </p:spPr>
      </p:pic>
      <p:pic>
        <p:nvPicPr>
          <p:cNvPr id="50" name="図 49" descr="テキスト&#10;&#10;自動的に生成された説明">
            <a:extLst>
              <a:ext uri="{FF2B5EF4-FFF2-40B4-BE49-F238E27FC236}">
                <a16:creationId xmlns:a16="http://schemas.microsoft.com/office/drawing/2014/main" id="{F6C26E88-ECAE-82C6-6D2F-E7C08D445D6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947" y="7509079"/>
            <a:ext cx="687192" cy="274323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53B99055-2ADF-9C2B-6C61-1C97D89ABDF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00" y="7187006"/>
            <a:ext cx="687192" cy="293719"/>
          </a:xfrm>
          <a:prstGeom prst="rect">
            <a:avLst/>
          </a:prstGeom>
        </p:spPr>
      </p:pic>
      <p:pic>
        <p:nvPicPr>
          <p:cNvPr id="54" name="図 53" descr="テキスト&#10;&#10;自動的に生成された説明">
            <a:extLst>
              <a:ext uri="{FF2B5EF4-FFF2-40B4-BE49-F238E27FC236}">
                <a16:creationId xmlns:a16="http://schemas.microsoft.com/office/drawing/2014/main" id="{812EF962-79A9-48AA-02E4-DA74248FEE5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00" y="7509079"/>
            <a:ext cx="687192" cy="274323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D04EF778-A8AD-D545-959E-6375265D574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00" y="7187006"/>
            <a:ext cx="687192" cy="293719"/>
          </a:xfrm>
          <a:prstGeom prst="rect">
            <a:avLst/>
          </a:prstGeom>
        </p:spPr>
      </p:pic>
      <p:pic>
        <p:nvPicPr>
          <p:cNvPr id="56" name="図 55" descr="テキスト&#10;&#10;自動的に生成された説明">
            <a:extLst>
              <a:ext uri="{FF2B5EF4-FFF2-40B4-BE49-F238E27FC236}">
                <a16:creationId xmlns:a16="http://schemas.microsoft.com/office/drawing/2014/main" id="{90216D86-DDAC-0C1B-A95B-0524057E5EA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00" y="7509079"/>
            <a:ext cx="687192" cy="274323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5CE70146-E9C7-FD7A-AA2A-BCC48F8A21D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08" y="7187006"/>
            <a:ext cx="687192" cy="293719"/>
          </a:xfrm>
          <a:prstGeom prst="rect">
            <a:avLst/>
          </a:prstGeom>
        </p:spPr>
      </p:pic>
      <p:pic>
        <p:nvPicPr>
          <p:cNvPr id="58" name="図 57" descr="テキスト&#10;&#10;自動的に生成された説明">
            <a:extLst>
              <a:ext uri="{FF2B5EF4-FFF2-40B4-BE49-F238E27FC236}">
                <a16:creationId xmlns:a16="http://schemas.microsoft.com/office/drawing/2014/main" id="{424DCF5B-9D82-ADE4-C09A-A41A75DBB82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08" y="7509079"/>
            <a:ext cx="687192" cy="274323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4069EE3B-E826-F1EE-027C-40F5F94EBE3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08" y="7187006"/>
            <a:ext cx="687192" cy="293719"/>
          </a:xfrm>
          <a:prstGeom prst="rect">
            <a:avLst/>
          </a:prstGeom>
        </p:spPr>
      </p:pic>
      <p:pic>
        <p:nvPicPr>
          <p:cNvPr id="60" name="図 59" descr="テキスト&#10;&#10;自動的に生成された説明">
            <a:extLst>
              <a:ext uri="{FF2B5EF4-FFF2-40B4-BE49-F238E27FC236}">
                <a16:creationId xmlns:a16="http://schemas.microsoft.com/office/drawing/2014/main" id="{10339A12-085D-CB78-4EC0-29B34497A65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08" y="7509079"/>
            <a:ext cx="687192" cy="274323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F0919D4A-D9BF-A6C2-C5E0-2CA3EF0C9DD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64" y="7187006"/>
            <a:ext cx="687192" cy="293719"/>
          </a:xfrm>
          <a:prstGeom prst="rect">
            <a:avLst/>
          </a:prstGeom>
        </p:spPr>
      </p:pic>
      <p:pic>
        <p:nvPicPr>
          <p:cNvPr id="62" name="図 61" descr="テキスト&#10;&#10;自動的に生成された説明">
            <a:extLst>
              <a:ext uri="{FF2B5EF4-FFF2-40B4-BE49-F238E27FC236}">
                <a16:creationId xmlns:a16="http://schemas.microsoft.com/office/drawing/2014/main" id="{9E4E8718-8614-F5B3-B2BE-1B5401B5FBF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64" y="7509079"/>
            <a:ext cx="687192" cy="274323"/>
          </a:xfrm>
          <a:prstGeom prst="rect">
            <a:avLst/>
          </a:prstGeom>
        </p:spPr>
      </p:pic>
      <p:pic>
        <p:nvPicPr>
          <p:cNvPr id="63" name="図 62">
            <a:extLst>
              <a:ext uri="{FF2B5EF4-FFF2-40B4-BE49-F238E27FC236}">
                <a16:creationId xmlns:a16="http://schemas.microsoft.com/office/drawing/2014/main" id="{FC97AEBB-2E4F-CEA4-9709-DD5394F1AF3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64" y="7187006"/>
            <a:ext cx="687192" cy="293719"/>
          </a:xfrm>
          <a:prstGeom prst="rect">
            <a:avLst/>
          </a:prstGeom>
        </p:spPr>
      </p:pic>
      <p:pic>
        <p:nvPicPr>
          <p:cNvPr id="64" name="図 63" descr="テキスト&#10;&#10;自動的に生成された説明">
            <a:extLst>
              <a:ext uri="{FF2B5EF4-FFF2-40B4-BE49-F238E27FC236}">
                <a16:creationId xmlns:a16="http://schemas.microsoft.com/office/drawing/2014/main" id="{40B784F2-FE31-6D1D-7C92-636DA5190D7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64" y="7509079"/>
            <a:ext cx="687192" cy="274323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5A11B236-5D1D-0E83-5975-0F177F21A64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01" y="7187006"/>
            <a:ext cx="687192" cy="293719"/>
          </a:xfrm>
          <a:prstGeom prst="rect">
            <a:avLst/>
          </a:prstGeom>
        </p:spPr>
      </p:pic>
      <p:pic>
        <p:nvPicPr>
          <p:cNvPr id="69" name="図 68" descr="テキスト&#10;&#10;自動的に生成された説明">
            <a:extLst>
              <a:ext uri="{FF2B5EF4-FFF2-40B4-BE49-F238E27FC236}">
                <a16:creationId xmlns:a16="http://schemas.microsoft.com/office/drawing/2014/main" id="{89966FFA-B9CE-F784-867F-CA41195820D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01" y="7509079"/>
            <a:ext cx="687192" cy="274323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735BECEB-8BC9-29FE-2492-1820DE7D87D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01" y="7187006"/>
            <a:ext cx="687192" cy="293719"/>
          </a:xfrm>
          <a:prstGeom prst="rect">
            <a:avLst/>
          </a:prstGeom>
        </p:spPr>
      </p:pic>
      <p:pic>
        <p:nvPicPr>
          <p:cNvPr id="71" name="図 70" descr="テキスト&#10;&#10;自動的に生成された説明">
            <a:extLst>
              <a:ext uri="{FF2B5EF4-FFF2-40B4-BE49-F238E27FC236}">
                <a16:creationId xmlns:a16="http://schemas.microsoft.com/office/drawing/2014/main" id="{F91BBE61-B7AC-A337-898B-960EBAE10FA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01" y="7509079"/>
            <a:ext cx="687192" cy="274323"/>
          </a:xfrm>
          <a:prstGeom prst="rect">
            <a:avLst/>
          </a:prstGeom>
        </p:spPr>
      </p:pic>
      <p:pic>
        <p:nvPicPr>
          <p:cNvPr id="72" name="図 71">
            <a:extLst>
              <a:ext uri="{FF2B5EF4-FFF2-40B4-BE49-F238E27FC236}">
                <a16:creationId xmlns:a16="http://schemas.microsoft.com/office/drawing/2014/main" id="{68EC9B1B-8162-775D-4024-999AF1C1BBC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88" y="7187006"/>
            <a:ext cx="687192" cy="293719"/>
          </a:xfrm>
          <a:prstGeom prst="rect">
            <a:avLst/>
          </a:prstGeom>
        </p:spPr>
      </p:pic>
      <p:pic>
        <p:nvPicPr>
          <p:cNvPr id="73" name="図 72" descr="テキスト&#10;&#10;自動的に生成された説明">
            <a:extLst>
              <a:ext uri="{FF2B5EF4-FFF2-40B4-BE49-F238E27FC236}">
                <a16:creationId xmlns:a16="http://schemas.microsoft.com/office/drawing/2014/main" id="{07438677-EFBA-9D91-C0B2-29E9FFD64D2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88" y="7509079"/>
            <a:ext cx="687192" cy="274323"/>
          </a:xfrm>
          <a:prstGeom prst="rect">
            <a:avLst/>
          </a:prstGeom>
        </p:spPr>
      </p:pic>
      <p:pic>
        <p:nvPicPr>
          <p:cNvPr id="74" name="図 73">
            <a:extLst>
              <a:ext uri="{FF2B5EF4-FFF2-40B4-BE49-F238E27FC236}">
                <a16:creationId xmlns:a16="http://schemas.microsoft.com/office/drawing/2014/main" id="{97E4BBF2-2A4E-D276-38B5-2F86EE86D4F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88" y="7187006"/>
            <a:ext cx="687192" cy="293719"/>
          </a:xfrm>
          <a:prstGeom prst="rect">
            <a:avLst/>
          </a:prstGeom>
        </p:spPr>
      </p:pic>
      <p:pic>
        <p:nvPicPr>
          <p:cNvPr id="76" name="図 75" descr="テキスト&#10;&#10;自動的に生成された説明">
            <a:extLst>
              <a:ext uri="{FF2B5EF4-FFF2-40B4-BE49-F238E27FC236}">
                <a16:creationId xmlns:a16="http://schemas.microsoft.com/office/drawing/2014/main" id="{725D8DAD-8E66-254E-50A7-28A4D75FA52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88" y="7509079"/>
            <a:ext cx="687192" cy="274323"/>
          </a:xfrm>
          <a:prstGeom prst="rect">
            <a:avLst/>
          </a:prstGeom>
        </p:spPr>
      </p:pic>
      <p:pic>
        <p:nvPicPr>
          <p:cNvPr id="77" name="図 76">
            <a:extLst>
              <a:ext uri="{FF2B5EF4-FFF2-40B4-BE49-F238E27FC236}">
                <a16:creationId xmlns:a16="http://schemas.microsoft.com/office/drawing/2014/main" id="{19438D58-14C0-AAFC-FF1A-0BDFA9587D3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497" y="7187006"/>
            <a:ext cx="687192" cy="293719"/>
          </a:xfrm>
          <a:prstGeom prst="rect">
            <a:avLst/>
          </a:prstGeom>
        </p:spPr>
      </p:pic>
      <p:pic>
        <p:nvPicPr>
          <p:cNvPr id="78" name="図 77" descr="テキスト&#10;&#10;自動的に生成された説明">
            <a:extLst>
              <a:ext uri="{FF2B5EF4-FFF2-40B4-BE49-F238E27FC236}">
                <a16:creationId xmlns:a16="http://schemas.microsoft.com/office/drawing/2014/main" id="{20AAC018-133F-D9C6-304F-53DF419C241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497" y="7509079"/>
            <a:ext cx="687192" cy="274323"/>
          </a:xfrm>
          <a:prstGeom prst="rect">
            <a:avLst/>
          </a:prstGeom>
        </p:spPr>
      </p:pic>
      <p:pic>
        <p:nvPicPr>
          <p:cNvPr id="79" name="図 78">
            <a:extLst>
              <a:ext uri="{FF2B5EF4-FFF2-40B4-BE49-F238E27FC236}">
                <a16:creationId xmlns:a16="http://schemas.microsoft.com/office/drawing/2014/main" id="{960521E8-3316-C45A-AFE6-102744629D6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497" y="7187006"/>
            <a:ext cx="687192" cy="293719"/>
          </a:xfrm>
          <a:prstGeom prst="rect">
            <a:avLst/>
          </a:prstGeom>
        </p:spPr>
      </p:pic>
      <p:pic>
        <p:nvPicPr>
          <p:cNvPr id="80" name="図 79" descr="テキスト&#10;&#10;自動的に生成された説明">
            <a:extLst>
              <a:ext uri="{FF2B5EF4-FFF2-40B4-BE49-F238E27FC236}">
                <a16:creationId xmlns:a16="http://schemas.microsoft.com/office/drawing/2014/main" id="{72C54C44-6896-DED7-DAD0-0EE38A4C96F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497" y="7509079"/>
            <a:ext cx="687192" cy="274323"/>
          </a:xfrm>
          <a:prstGeom prst="rect">
            <a:avLst/>
          </a:prstGeom>
        </p:spPr>
      </p:pic>
      <p:pic>
        <p:nvPicPr>
          <p:cNvPr id="81" name="図 80">
            <a:extLst>
              <a:ext uri="{FF2B5EF4-FFF2-40B4-BE49-F238E27FC236}">
                <a16:creationId xmlns:a16="http://schemas.microsoft.com/office/drawing/2014/main" id="{9B10E61C-FDFC-890F-07C4-7B3BBD24D48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08" y="7187006"/>
            <a:ext cx="687192" cy="293719"/>
          </a:xfrm>
          <a:prstGeom prst="rect">
            <a:avLst/>
          </a:prstGeom>
        </p:spPr>
      </p:pic>
      <p:pic>
        <p:nvPicPr>
          <p:cNvPr id="82" name="図 81" descr="テキスト&#10;&#10;自動的に生成された説明">
            <a:extLst>
              <a:ext uri="{FF2B5EF4-FFF2-40B4-BE49-F238E27FC236}">
                <a16:creationId xmlns:a16="http://schemas.microsoft.com/office/drawing/2014/main" id="{73D54A2B-C2BC-E52B-7CB4-7259B1E7ABE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08" y="7509079"/>
            <a:ext cx="687192" cy="274323"/>
          </a:xfrm>
          <a:prstGeom prst="rect">
            <a:avLst/>
          </a:prstGeom>
        </p:spPr>
      </p:pic>
      <p:pic>
        <p:nvPicPr>
          <p:cNvPr id="83" name="図 82">
            <a:extLst>
              <a:ext uri="{FF2B5EF4-FFF2-40B4-BE49-F238E27FC236}">
                <a16:creationId xmlns:a16="http://schemas.microsoft.com/office/drawing/2014/main" id="{87D6BDFB-07A7-CA11-F596-52DC02B1A8B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08" y="7187006"/>
            <a:ext cx="687192" cy="293719"/>
          </a:xfrm>
          <a:prstGeom prst="rect">
            <a:avLst/>
          </a:prstGeom>
        </p:spPr>
      </p:pic>
      <p:pic>
        <p:nvPicPr>
          <p:cNvPr id="84" name="図 83" descr="テキスト&#10;&#10;自動的に生成された説明">
            <a:extLst>
              <a:ext uri="{FF2B5EF4-FFF2-40B4-BE49-F238E27FC236}">
                <a16:creationId xmlns:a16="http://schemas.microsoft.com/office/drawing/2014/main" id="{95D0F28D-D770-A6DE-3A21-D439455D97E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08" y="7509079"/>
            <a:ext cx="687192" cy="274323"/>
          </a:xfrm>
          <a:prstGeom prst="rect">
            <a:avLst/>
          </a:prstGeom>
        </p:spPr>
      </p:pic>
      <p:pic>
        <p:nvPicPr>
          <p:cNvPr id="85" name="図 84">
            <a:extLst>
              <a:ext uri="{FF2B5EF4-FFF2-40B4-BE49-F238E27FC236}">
                <a16:creationId xmlns:a16="http://schemas.microsoft.com/office/drawing/2014/main" id="{4E742DD7-B6B1-2B38-70D1-823800273AD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19" y="7187006"/>
            <a:ext cx="687192" cy="293719"/>
          </a:xfrm>
          <a:prstGeom prst="rect">
            <a:avLst/>
          </a:prstGeom>
        </p:spPr>
      </p:pic>
      <p:pic>
        <p:nvPicPr>
          <p:cNvPr id="86" name="図 85" descr="テキスト&#10;&#10;自動的に生成された説明">
            <a:extLst>
              <a:ext uri="{FF2B5EF4-FFF2-40B4-BE49-F238E27FC236}">
                <a16:creationId xmlns:a16="http://schemas.microsoft.com/office/drawing/2014/main" id="{6CD74C2E-169B-43B2-744D-87A68197B8C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19" y="7509079"/>
            <a:ext cx="687192" cy="274323"/>
          </a:xfrm>
          <a:prstGeom prst="rect">
            <a:avLst/>
          </a:prstGeom>
        </p:spPr>
      </p:pic>
      <p:pic>
        <p:nvPicPr>
          <p:cNvPr id="87" name="図 86">
            <a:extLst>
              <a:ext uri="{FF2B5EF4-FFF2-40B4-BE49-F238E27FC236}">
                <a16:creationId xmlns:a16="http://schemas.microsoft.com/office/drawing/2014/main" id="{F7BF59B6-C89D-0769-C580-48C960C06C0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19" y="7187006"/>
            <a:ext cx="687192" cy="293719"/>
          </a:xfrm>
          <a:prstGeom prst="rect">
            <a:avLst/>
          </a:prstGeom>
        </p:spPr>
      </p:pic>
      <p:pic>
        <p:nvPicPr>
          <p:cNvPr id="88" name="図 87" descr="テキスト&#10;&#10;自動的に生成された説明">
            <a:extLst>
              <a:ext uri="{FF2B5EF4-FFF2-40B4-BE49-F238E27FC236}">
                <a16:creationId xmlns:a16="http://schemas.microsoft.com/office/drawing/2014/main" id="{3BAAFFFC-F2C3-CE1F-418B-37295EF6A6B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19" y="7509079"/>
            <a:ext cx="687192" cy="274323"/>
          </a:xfrm>
          <a:prstGeom prst="rect">
            <a:avLst/>
          </a:prstGeom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D6DD6CAF-3800-7226-5B77-0502119658F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772" y="7187006"/>
            <a:ext cx="687192" cy="293719"/>
          </a:xfrm>
          <a:prstGeom prst="rect">
            <a:avLst/>
          </a:prstGeom>
        </p:spPr>
      </p:pic>
      <p:pic>
        <p:nvPicPr>
          <p:cNvPr id="90" name="図 89" descr="テキスト&#10;&#10;自動的に生成された説明">
            <a:extLst>
              <a:ext uri="{FF2B5EF4-FFF2-40B4-BE49-F238E27FC236}">
                <a16:creationId xmlns:a16="http://schemas.microsoft.com/office/drawing/2014/main" id="{35A90FF5-37B9-6264-FC70-597AEF34EE0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772" y="7509079"/>
            <a:ext cx="687192" cy="274323"/>
          </a:xfrm>
          <a:prstGeom prst="rect">
            <a:avLst/>
          </a:prstGeom>
        </p:spPr>
      </p:pic>
      <p:pic>
        <p:nvPicPr>
          <p:cNvPr id="91" name="図 90">
            <a:extLst>
              <a:ext uri="{FF2B5EF4-FFF2-40B4-BE49-F238E27FC236}">
                <a16:creationId xmlns:a16="http://schemas.microsoft.com/office/drawing/2014/main" id="{9CCC610C-7C4F-14F4-4C81-282F458F4B7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772" y="7187006"/>
            <a:ext cx="687192" cy="293719"/>
          </a:xfrm>
          <a:prstGeom prst="rect">
            <a:avLst/>
          </a:prstGeom>
        </p:spPr>
      </p:pic>
      <p:pic>
        <p:nvPicPr>
          <p:cNvPr id="92" name="図 91" descr="テキスト&#10;&#10;自動的に生成された説明">
            <a:extLst>
              <a:ext uri="{FF2B5EF4-FFF2-40B4-BE49-F238E27FC236}">
                <a16:creationId xmlns:a16="http://schemas.microsoft.com/office/drawing/2014/main" id="{99138B92-CD13-A7F2-5C57-FC9C7D17C66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772" y="7509079"/>
            <a:ext cx="687192" cy="274323"/>
          </a:xfrm>
          <a:prstGeom prst="rect">
            <a:avLst/>
          </a:prstGeom>
        </p:spPr>
      </p:pic>
      <p:pic>
        <p:nvPicPr>
          <p:cNvPr id="93" name="図 92">
            <a:extLst>
              <a:ext uri="{FF2B5EF4-FFF2-40B4-BE49-F238E27FC236}">
                <a16:creationId xmlns:a16="http://schemas.microsoft.com/office/drawing/2014/main" id="{2483EDFE-50F4-0EE4-DACC-CBC1E5412A9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81" y="7187006"/>
            <a:ext cx="687192" cy="293719"/>
          </a:xfrm>
          <a:prstGeom prst="rect">
            <a:avLst/>
          </a:prstGeom>
        </p:spPr>
      </p:pic>
      <p:pic>
        <p:nvPicPr>
          <p:cNvPr id="94" name="図 93" descr="テキスト&#10;&#10;自動的に生成された説明">
            <a:extLst>
              <a:ext uri="{FF2B5EF4-FFF2-40B4-BE49-F238E27FC236}">
                <a16:creationId xmlns:a16="http://schemas.microsoft.com/office/drawing/2014/main" id="{CC396CBC-1C30-B958-D9A4-E0379C13F6E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81" y="7509079"/>
            <a:ext cx="687192" cy="274323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D0DCD636-180C-6A5D-FE08-7CFE7607B3E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81" y="7187006"/>
            <a:ext cx="687192" cy="293719"/>
          </a:xfrm>
          <a:prstGeom prst="rect">
            <a:avLst/>
          </a:prstGeom>
        </p:spPr>
      </p:pic>
      <p:pic>
        <p:nvPicPr>
          <p:cNvPr id="96" name="図 95" descr="テキスト&#10;&#10;自動的に生成された説明">
            <a:extLst>
              <a:ext uri="{FF2B5EF4-FFF2-40B4-BE49-F238E27FC236}">
                <a16:creationId xmlns:a16="http://schemas.microsoft.com/office/drawing/2014/main" id="{5F7086D7-AA19-B629-5B5F-1E8C50A8A0E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81" y="7509079"/>
            <a:ext cx="687192" cy="274323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9E2F272-AB21-5219-BDFA-B44E94D8484A}"/>
              </a:ext>
            </a:extLst>
          </p:cNvPr>
          <p:cNvSpPr txBox="1"/>
          <p:nvPr/>
        </p:nvSpPr>
        <p:spPr>
          <a:xfrm>
            <a:off x="257175" y="5334000"/>
            <a:ext cx="11649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・</a:t>
            </a:r>
            <a:endParaRPr kumimoji="1" lang="en-US" altLang="ja-JP" dirty="0"/>
          </a:p>
          <a:p>
            <a:r>
              <a:rPr lang="ja-JP" altLang="en-US" dirty="0"/>
              <a:t>・</a:t>
            </a:r>
            <a:endParaRPr kumimoji="1" lang="ja-JP" altLang="en-US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AE7AC3C-A1FE-D921-0CEA-7A1A1862BA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324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B1726-3E3E-9468-7EB3-8ACF2C5F2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E5734B0-51F6-A3C0-35EE-8B242B8A9CFC}"/>
              </a:ext>
            </a:extLst>
          </p:cNvPr>
          <p:cNvSpPr txBox="1"/>
          <p:nvPr/>
        </p:nvSpPr>
        <p:spPr>
          <a:xfrm>
            <a:off x="77859" y="145244"/>
            <a:ext cx="9790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③何でできているかに注目しながら、電気を通すもの、じしゃくにつくものをせいりしましょう。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900BD1C-4C5A-9F60-1E07-450388F63317}"/>
              </a:ext>
            </a:extLst>
          </p:cNvPr>
          <p:cNvSpPr txBox="1"/>
          <p:nvPr/>
        </p:nvSpPr>
        <p:spPr>
          <a:xfrm>
            <a:off x="9873443" y="145244"/>
            <a:ext cx="1351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出席番号：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8A9EB10-2D7D-E685-775F-64BB53C749DD}"/>
              </a:ext>
            </a:extLst>
          </p:cNvPr>
          <p:cNvSpPr txBox="1"/>
          <p:nvPr/>
        </p:nvSpPr>
        <p:spPr>
          <a:xfrm>
            <a:off x="11243706" y="-592963"/>
            <a:ext cx="791821" cy="369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60BF81F-2995-0D63-77E6-9E8EA821285C}"/>
              </a:ext>
            </a:extLst>
          </p:cNvPr>
          <p:cNvSpPr txBox="1"/>
          <p:nvPr/>
        </p:nvSpPr>
        <p:spPr>
          <a:xfrm>
            <a:off x="8587740" y="7138434"/>
            <a:ext cx="355197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800" b="0" i="0" dirty="0">
                <a:solidFill>
                  <a:srgbClr val="000000"/>
                </a:solidFill>
                <a:effectLst/>
                <a:latin typeface="+mn-ea"/>
              </a:rPr>
              <a:t>イラスト出典：いらすとや　</a:t>
            </a:r>
            <a:r>
              <a:rPr lang="en-US" altLang="ja-JP" sz="800" b="0" i="0" dirty="0">
                <a:solidFill>
                  <a:srgbClr val="000000"/>
                </a:solidFill>
                <a:effectLst/>
                <a:latin typeface="+mn-ea"/>
                <a:hlinkClick r:id="rId3"/>
              </a:rPr>
              <a:t>https://www.irasutoya.com/</a:t>
            </a:r>
            <a:r>
              <a:rPr lang="ja-JP" altLang="en-US" sz="800" b="0" i="0" dirty="0">
                <a:solidFill>
                  <a:srgbClr val="000000"/>
                </a:solidFill>
                <a:effectLst/>
                <a:latin typeface="+mn-ea"/>
              </a:rPr>
              <a:t>　またはサポータ作成</a:t>
            </a:r>
            <a:endParaRPr lang="ja-JP" altLang="en-US" sz="800" dirty="0">
              <a:latin typeface="+mn-ea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8F967F2-283E-0475-4181-4C5B712BB98F}"/>
              </a:ext>
            </a:extLst>
          </p:cNvPr>
          <p:cNvGrpSpPr/>
          <p:nvPr/>
        </p:nvGrpSpPr>
        <p:grpSpPr>
          <a:xfrm>
            <a:off x="389570" y="1007831"/>
            <a:ext cx="8791772" cy="5293242"/>
            <a:chOff x="389570" y="1007831"/>
            <a:chExt cx="8791772" cy="5293242"/>
          </a:xfrm>
        </p:grpSpPr>
        <p:sp>
          <p:nvSpPr>
            <p:cNvPr id="76" name="フリーフォーム: 図形 75">
              <a:extLst>
                <a:ext uri="{FF2B5EF4-FFF2-40B4-BE49-F238E27FC236}">
                  <a16:creationId xmlns:a16="http://schemas.microsoft.com/office/drawing/2014/main" id="{736F52EF-4797-35CA-D9D5-CD17DDCC29B0}"/>
                </a:ext>
              </a:extLst>
            </p:cNvPr>
            <p:cNvSpPr/>
            <p:nvPr/>
          </p:nvSpPr>
          <p:spPr>
            <a:xfrm>
              <a:off x="3885431" y="1671847"/>
              <a:ext cx="1791083" cy="3958890"/>
            </a:xfrm>
            <a:custGeom>
              <a:avLst/>
              <a:gdLst>
                <a:gd name="connsiteX0" fmla="*/ 895542 w 1791083"/>
                <a:gd name="connsiteY0" fmla="*/ 0 h 3958890"/>
                <a:gd name="connsiteX1" fmla="*/ 1016831 w 1791083"/>
                <a:gd name="connsiteY1" fmla="*/ 110236 h 3958890"/>
                <a:gd name="connsiteX2" fmla="*/ 1791083 w 1791083"/>
                <a:gd name="connsiteY2" fmla="*/ 1979445 h 3958890"/>
                <a:gd name="connsiteX3" fmla="*/ 1016831 w 1791083"/>
                <a:gd name="connsiteY3" fmla="*/ 3848654 h 3958890"/>
                <a:gd name="connsiteX4" fmla="*/ 895542 w 1791083"/>
                <a:gd name="connsiteY4" fmla="*/ 3958890 h 3958890"/>
                <a:gd name="connsiteX5" fmla="*/ 774252 w 1791083"/>
                <a:gd name="connsiteY5" fmla="*/ 3848654 h 3958890"/>
                <a:gd name="connsiteX6" fmla="*/ 0 w 1791083"/>
                <a:gd name="connsiteY6" fmla="*/ 1979445 h 3958890"/>
                <a:gd name="connsiteX7" fmla="*/ 774252 w 1791083"/>
                <a:gd name="connsiteY7" fmla="*/ 110236 h 3958890"/>
                <a:gd name="connsiteX8" fmla="*/ 895542 w 1791083"/>
                <a:gd name="connsiteY8" fmla="*/ 0 h 395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1083" h="3958890">
                  <a:moveTo>
                    <a:pt x="895542" y="0"/>
                  </a:moveTo>
                  <a:lnTo>
                    <a:pt x="1016831" y="110236"/>
                  </a:lnTo>
                  <a:cubicBezTo>
                    <a:pt x="1495204" y="588608"/>
                    <a:pt x="1791083" y="1249474"/>
                    <a:pt x="1791083" y="1979445"/>
                  </a:cubicBezTo>
                  <a:cubicBezTo>
                    <a:pt x="1791083" y="2709417"/>
                    <a:pt x="1495204" y="3370282"/>
                    <a:pt x="1016831" y="3848654"/>
                  </a:cubicBezTo>
                  <a:lnTo>
                    <a:pt x="895542" y="3958890"/>
                  </a:lnTo>
                  <a:lnTo>
                    <a:pt x="774252" y="3848654"/>
                  </a:lnTo>
                  <a:cubicBezTo>
                    <a:pt x="295880" y="3370282"/>
                    <a:pt x="0" y="2709417"/>
                    <a:pt x="0" y="1979445"/>
                  </a:cubicBezTo>
                  <a:cubicBezTo>
                    <a:pt x="0" y="1249474"/>
                    <a:pt x="295880" y="588608"/>
                    <a:pt x="774252" y="110236"/>
                  </a:cubicBezTo>
                  <a:lnTo>
                    <a:pt x="8955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0196"/>
              </a:scheme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フリーフォーム: 図形 73">
              <a:extLst>
                <a:ext uri="{FF2B5EF4-FFF2-40B4-BE49-F238E27FC236}">
                  <a16:creationId xmlns:a16="http://schemas.microsoft.com/office/drawing/2014/main" id="{43366B5C-C5A9-1167-BCF9-EE5D1660F924}"/>
                </a:ext>
              </a:extLst>
            </p:cNvPr>
            <p:cNvSpPr/>
            <p:nvPr/>
          </p:nvSpPr>
          <p:spPr>
            <a:xfrm>
              <a:off x="4775165" y="1007831"/>
              <a:ext cx="4391380" cy="5286922"/>
            </a:xfrm>
            <a:custGeom>
              <a:avLst/>
              <a:gdLst>
                <a:gd name="connsiteX0" fmla="*/ 1747919 w 4391380"/>
                <a:gd name="connsiteY0" fmla="*/ 0 h 5286922"/>
                <a:gd name="connsiteX1" fmla="*/ 4391380 w 4391380"/>
                <a:gd name="connsiteY1" fmla="*/ 2643461 h 5286922"/>
                <a:gd name="connsiteX2" fmla="*/ 1747919 w 4391380"/>
                <a:gd name="connsiteY2" fmla="*/ 5286922 h 5286922"/>
                <a:gd name="connsiteX3" fmla="*/ 66432 w 4391380"/>
                <a:gd name="connsiteY3" fmla="*/ 4683284 h 5286922"/>
                <a:gd name="connsiteX4" fmla="*/ 0 w 4391380"/>
                <a:gd name="connsiteY4" fmla="*/ 4622906 h 5286922"/>
                <a:gd name="connsiteX5" fmla="*/ 121289 w 4391380"/>
                <a:gd name="connsiteY5" fmla="*/ 4512670 h 5286922"/>
                <a:gd name="connsiteX6" fmla="*/ 895541 w 4391380"/>
                <a:gd name="connsiteY6" fmla="*/ 2643461 h 5286922"/>
                <a:gd name="connsiteX7" fmla="*/ 121289 w 4391380"/>
                <a:gd name="connsiteY7" fmla="*/ 774252 h 5286922"/>
                <a:gd name="connsiteX8" fmla="*/ 0 w 4391380"/>
                <a:gd name="connsiteY8" fmla="*/ 664016 h 5286922"/>
                <a:gd name="connsiteX9" fmla="*/ 66432 w 4391380"/>
                <a:gd name="connsiteY9" fmla="*/ 603638 h 5286922"/>
                <a:gd name="connsiteX10" fmla="*/ 1747919 w 4391380"/>
                <a:gd name="connsiteY10" fmla="*/ 0 h 528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1380" h="5286922">
                  <a:moveTo>
                    <a:pt x="1747919" y="0"/>
                  </a:moveTo>
                  <a:cubicBezTo>
                    <a:pt x="3207862" y="0"/>
                    <a:pt x="4391380" y="1183518"/>
                    <a:pt x="4391380" y="2643461"/>
                  </a:cubicBezTo>
                  <a:cubicBezTo>
                    <a:pt x="4391380" y="4103404"/>
                    <a:pt x="3207862" y="5286922"/>
                    <a:pt x="1747919" y="5286922"/>
                  </a:cubicBezTo>
                  <a:cubicBezTo>
                    <a:pt x="1109194" y="5286922"/>
                    <a:pt x="523379" y="5060390"/>
                    <a:pt x="66432" y="4683284"/>
                  </a:cubicBezTo>
                  <a:lnTo>
                    <a:pt x="0" y="4622906"/>
                  </a:lnTo>
                  <a:lnTo>
                    <a:pt x="121289" y="4512670"/>
                  </a:lnTo>
                  <a:cubicBezTo>
                    <a:pt x="599662" y="4034298"/>
                    <a:pt x="895541" y="3373433"/>
                    <a:pt x="895541" y="2643461"/>
                  </a:cubicBezTo>
                  <a:cubicBezTo>
                    <a:pt x="895541" y="1913490"/>
                    <a:pt x="599662" y="1252624"/>
                    <a:pt x="121289" y="774252"/>
                  </a:cubicBezTo>
                  <a:lnTo>
                    <a:pt x="0" y="664016"/>
                  </a:lnTo>
                  <a:lnTo>
                    <a:pt x="66432" y="603638"/>
                  </a:lnTo>
                  <a:cubicBezTo>
                    <a:pt x="523379" y="226533"/>
                    <a:pt x="1109194" y="0"/>
                    <a:pt x="1747919" y="0"/>
                  </a:cubicBezTo>
                  <a:close/>
                </a:path>
              </a:pathLst>
            </a:custGeom>
            <a:solidFill>
              <a:srgbClr val="FFCCFF">
                <a:alpha val="50196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フリーフォーム: 図形 74">
              <a:extLst>
                <a:ext uri="{FF2B5EF4-FFF2-40B4-BE49-F238E27FC236}">
                  <a16:creationId xmlns:a16="http://schemas.microsoft.com/office/drawing/2014/main" id="{FAF9C72B-0A00-FE8D-080A-72C74FB6466D}"/>
                </a:ext>
              </a:extLst>
            </p:cNvPr>
            <p:cNvSpPr/>
            <p:nvPr/>
          </p:nvSpPr>
          <p:spPr>
            <a:xfrm>
              <a:off x="389570" y="1007831"/>
              <a:ext cx="4391381" cy="5286922"/>
            </a:xfrm>
            <a:custGeom>
              <a:avLst/>
              <a:gdLst>
                <a:gd name="connsiteX0" fmla="*/ 2643461 w 4391381"/>
                <a:gd name="connsiteY0" fmla="*/ 0 h 5286922"/>
                <a:gd name="connsiteX1" fmla="*/ 4324948 w 4391381"/>
                <a:gd name="connsiteY1" fmla="*/ 603638 h 5286922"/>
                <a:gd name="connsiteX2" fmla="*/ 4391381 w 4391381"/>
                <a:gd name="connsiteY2" fmla="*/ 664016 h 5286922"/>
                <a:gd name="connsiteX3" fmla="*/ 4270091 w 4391381"/>
                <a:gd name="connsiteY3" fmla="*/ 774252 h 5286922"/>
                <a:gd name="connsiteX4" fmla="*/ 3495839 w 4391381"/>
                <a:gd name="connsiteY4" fmla="*/ 2643461 h 5286922"/>
                <a:gd name="connsiteX5" fmla="*/ 4270091 w 4391381"/>
                <a:gd name="connsiteY5" fmla="*/ 4512670 h 5286922"/>
                <a:gd name="connsiteX6" fmla="*/ 4391381 w 4391381"/>
                <a:gd name="connsiteY6" fmla="*/ 4622906 h 5286922"/>
                <a:gd name="connsiteX7" fmla="*/ 4324948 w 4391381"/>
                <a:gd name="connsiteY7" fmla="*/ 4683284 h 5286922"/>
                <a:gd name="connsiteX8" fmla="*/ 2643461 w 4391381"/>
                <a:gd name="connsiteY8" fmla="*/ 5286922 h 5286922"/>
                <a:gd name="connsiteX9" fmla="*/ 0 w 4391381"/>
                <a:gd name="connsiteY9" fmla="*/ 2643461 h 5286922"/>
                <a:gd name="connsiteX10" fmla="*/ 2643461 w 4391381"/>
                <a:gd name="connsiteY10" fmla="*/ 0 h 528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1381" h="5286922">
                  <a:moveTo>
                    <a:pt x="2643461" y="0"/>
                  </a:moveTo>
                  <a:cubicBezTo>
                    <a:pt x="3282186" y="0"/>
                    <a:pt x="3868002" y="226533"/>
                    <a:pt x="4324948" y="603638"/>
                  </a:cubicBezTo>
                  <a:lnTo>
                    <a:pt x="4391381" y="664016"/>
                  </a:lnTo>
                  <a:lnTo>
                    <a:pt x="4270091" y="774252"/>
                  </a:lnTo>
                  <a:cubicBezTo>
                    <a:pt x="3791719" y="1252624"/>
                    <a:pt x="3495839" y="1913490"/>
                    <a:pt x="3495839" y="2643461"/>
                  </a:cubicBezTo>
                  <a:cubicBezTo>
                    <a:pt x="3495839" y="3373433"/>
                    <a:pt x="3791719" y="4034298"/>
                    <a:pt x="4270091" y="4512670"/>
                  </a:cubicBezTo>
                  <a:lnTo>
                    <a:pt x="4391381" y="4622906"/>
                  </a:lnTo>
                  <a:lnTo>
                    <a:pt x="4324948" y="4683284"/>
                  </a:lnTo>
                  <a:cubicBezTo>
                    <a:pt x="3868002" y="5060390"/>
                    <a:pt x="3282186" y="5286922"/>
                    <a:pt x="2643461" y="5286922"/>
                  </a:cubicBezTo>
                  <a:cubicBezTo>
                    <a:pt x="1183518" y="5286922"/>
                    <a:pt x="0" y="4103404"/>
                    <a:pt x="0" y="2643461"/>
                  </a:cubicBezTo>
                  <a:cubicBezTo>
                    <a:pt x="0" y="1183518"/>
                    <a:pt x="1183518" y="0"/>
                    <a:pt x="2643461" y="0"/>
                  </a:cubicBezTo>
                  <a:close/>
                </a:path>
              </a:pathLst>
            </a:custGeom>
            <a:solidFill>
              <a:srgbClr val="FFFF00">
                <a:alpha val="49804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DD97DB0F-0D47-3CF9-28A5-465D33DFF09B}"/>
                </a:ext>
              </a:extLst>
            </p:cNvPr>
            <p:cNvSpPr/>
            <p:nvPr/>
          </p:nvSpPr>
          <p:spPr>
            <a:xfrm>
              <a:off x="3894421" y="1014152"/>
              <a:ext cx="5286921" cy="5286921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楕円 19">
              <a:extLst>
                <a:ext uri="{FF2B5EF4-FFF2-40B4-BE49-F238E27FC236}">
                  <a16:creationId xmlns:a16="http://schemas.microsoft.com/office/drawing/2014/main" id="{BC53C542-3036-7A9C-62C0-79FDDFD5676A}"/>
                </a:ext>
              </a:extLst>
            </p:cNvPr>
            <p:cNvSpPr/>
            <p:nvPr/>
          </p:nvSpPr>
          <p:spPr>
            <a:xfrm>
              <a:off x="398582" y="1014152"/>
              <a:ext cx="5286921" cy="5286921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C4631B2A-9C95-D3B1-76E0-EA2048B34B15}"/>
                </a:ext>
              </a:extLst>
            </p:cNvPr>
            <p:cNvSpPr txBox="1"/>
            <p:nvPr/>
          </p:nvSpPr>
          <p:spPr>
            <a:xfrm>
              <a:off x="5294254" y="1160249"/>
              <a:ext cx="2487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6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じしゃくにつく</a:t>
              </a: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A206CB08-7E0E-E069-0055-B77806500F82}"/>
                </a:ext>
              </a:extLst>
            </p:cNvPr>
            <p:cNvSpPr txBox="1"/>
            <p:nvPr/>
          </p:nvSpPr>
          <p:spPr>
            <a:xfrm>
              <a:off x="1929284" y="1160249"/>
              <a:ext cx="22255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6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電気を通す</a:t>
              </a: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6B7B31E-86B0-B470-04C0-1D3F5CD0D528}"/>
              </a:ext>
            </a:extLst>
          </p:cNvPr>
          <p:cNvGrpSpPr/>
          <p:nvPr/>
        </p:nvGrpSpPr>
        <p:grpSpPr>
          <a:xfrm>
            <a:off x="13439938" y="1027181"/>
            <a:ext cx="548843" cy="733801"/>
            <a:chOff x="1542349" y="1210155"/>
            <a:chExt cx="548843" cy="733801"/>
          </a:xfrm>
        </p:grpSpPr>
        <p:pic>
          <p:nvPicPr>
            <p:cNvPr id="4" name="図 3" descr="背景パターン&#10;&#10;中程度の精度で自動的に生成された説明">
              <a:extLst>
                <a:ext uri="{FF2B5EF4-FFF2-40B4-BE49-F238E27FC236}">
                  <a16:creationId xmlns:a16="http://schemas.microsoft.com/office/drawing/2014/main" id="{38C35D1B-DD5C-C82F-677F-4AD6675FD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4408" y="1210155"/>
              <a:ext cx="396784" cy="733801"/>
            </a:xfrm>
            <a:prstGeom prst="rect">
              <a:avLst/>
            </a:prstGeom>
          </p:spPr>
        </p:pic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1B2B2293-3F8C-F11F-74F0-BBA6451528E5}"/>
                </a:ext>
              </a:extLst>
            </p:cNvPr>
            <p:cNvSpPr txBox="1"/>
            <p:nvPr/>
          </p:nvSpPr>
          <p:spPr>
            <a:xfrm>
              <a:off x="1542349" y="1240715"/>
              <a:ext cx="4098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鉄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DB9880D-C59E-8A44-BAA6-400ADB965D22}"/>
              </a:ext>
            </a:extLst>
          </p:cNvPr>
          <p:cNvGrpSpPr/>
          <p:nvPr/>
        </p:nvGrpSpPr>
        <p:grpSpPr>
          <a:xfrm>
            <a:off x="14115994" y="1048150"/>
            <a:ext cx="1059016" cy="936676"/>
            <a:chOff x="2180116" y="1115716"/>
            <a:chExt cx="1059016" cy="936676"/>
          </a:xfrm>
        </p:grpSpPr>
        <p:pic>
          <p:nvPicPr>
            <p:cNvPr id="9" name="図 8" descr="バッグ, ボックス, 紙, 座る が含まれている画像&#10;&#10;自動的に生成された説明">
              <a:extLst>
                <a:ext uri="{FF2B5EF4-FFF2-40B4-BE49-F238E27FC236}">
                  <a16:creationId xmlns:a16="http://schemas.microsoft.com/office/drawing/2014/main" id="{0416FA3A-A22D-CE6F-5A62-DBCBC1EB5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4370" r="97883">
                          <a14:foregroundMark x1="6316" y1="32221" x2="6316" y2="32221"/>
                          <a14:foregroundMark x1="4507" y1="32221" x2="4507" y2="32221"/>
                          <a14:foregroundMark x1="52373" y1="82771" x2="52373" y2="82771"/>
                          <a14:foregroundMark x1="93308" y1="61400" x2="93308" y2="61400"/>
                          <a14:foregroundMark x1="97883" y1="60081" x2="97883" y2="60081"/>
                          <a14:foregroundMark x1="58860" y1="4326" x2="58860" y2="4326"/>
                          <a14:foregroundMark x1="57596" y1="4912" x2="57596" y2="4912"/>
                          <a14:foregroundMark x1="56572" y1="5095" x2="56572" y2="5095"/>
                          <a14:foregroundMark x1="55855" y1="5609" x2="55855" y2="5609"/>
                          <a14:foregroundMark x1="54933" y1="6158" x2="54933" y2="6158"/>
                          <a14:foregroundMark x1="53875" y1="6708" x2="53875" y2="6708"/>
                          <a14:foregroundMark x1="53568" y1="45015" x2="53568" y2="45015"/>
                          <a14:foregroundMark x1="53260" y1="45125" x2="53260" y2="45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328690" y="1342860"/>
              <a:ext cx="761869" cy="709532"/>
            </a:xfrm>
            <a:prstGeom prst="rect">
              <a:avLst/>
            </a:prstGeom>
          </p:spPr>
        </p:pic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C881C76B-6163-ADE8-209E-F144EB77889F}"/>
                </a:ext>
              </a:extLst>
            </p:cNvPr>
            <p:cNvSpPr txBox="1"/>
            <p:nvPr/>
          </p:nvSpPr>
          <p:spPr>
            <a:xfrm>
              <a:off x="2180116" y="1115716"/>
              <a:ext cx="10590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アルミニウム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B8BA7964-D352-95D3-0C2D-843685CEF133}"/>
              </a:ext>
            </a:extLst>
          </p:cNvPr>
          <p:cNvGrpSpPr/>
          <p:nvPr/>
        </p:nvGrpSpPr>
        <p:grpSpPr>
          <a:xfrm>
            <a:off x="12457947" y="1887982"/>
            <a:ext cx="688471" cy="912678"/>
            <a:chOff x="3167320" y="1074193"/>
            <a:chExt cx="688471" cy="912678"/>
          </a:xfrm>
        </p:grpSpPr>
        <p:pic>
          <p:nvPicPr>
            <p:cNvPr id="13" name="図 12" descr="アイコン&#10;&#10;自動的に生成された説明">
              <a:extLst>
                <a:ext uri="{FF2B5EF4-FFF2-40B4-BE49-F238E27FC236}">
                  <a16:creationId xmlns:a16="http://schemas.microsoft.com/office/drawing/2014/main" id="{6ED613A3-3383-4225-0DEF-BC6A8E352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7320" y="1298400"/>
              <a:ext cx="688471" cy="688471"/>
            </a:xfrm>
            <a:prstGeom prst="rect">
              <a:avLst/>
            </a:prstGeom>
          </p:spPr>
        </p:pic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EAE199EC-07D8-D5CB-DFEA-C4023240CBFF}"/>
                </a:ext>
              </a:extLst>
            </p:cNvPr>
            <p:cNvSpPr txBox="1"/>
            <p:nvPr/>
          </p:nvSpPr>
          <p:spPr>
            <a:xfrm>
              <a:off x="3251686" y="1074193"/>
              <a:ext cx="5197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ゴム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C2A7CF56-B4F0-F040-7242-FB87E0D848B5}"/>
              </a:ext>
            </a:extLst>
          </p:cNvPr>
          <p:cNvGrpSpPr/>
          <p:nvPr/>
        </p:nvGrpSpPr>
        <p:grpSpPr>
          <a:xfrm>
            <a:off x="13337839" y="1977691"/>
            <a:ext cx="721924" cy="738922"/>
            <a:chOff x="3880704" y="1197681"/>
            <a:chExt cx="721924" cy="738922"/>
          </a:xfrm>
        </p:grpSpPr>
        <p:pic>
          <p:nvPicPr>
            <p:cNvPr id="19" name="図 18" descr="食品 が含まれている画像&#10;&#10;自動的に生成された説明">
              <a:extLst>
                <a:ext uri="{FF2B5EF4-FFF2-40B4-BE49-F238E27FC236}">
                  <a16:creationId xmlns:a16="http://schemas.microsoft.com/office/drawing/2014/main" id="{963BB069-AFA3-12A8-5E39-4E042D652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0704" y="1214679"/>
              <a:ext cx="721924" cy="721924"/>
            </a:xfrm>
            <a:prstGeom prst="rect">
              <a:avLst/>
            </a:prstGeom>
          </p:spPr>
        </p:pic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16FA0B84-30F0-5C0E-90E4-AD2C0034010D}"/>
                </a:ext>
              </a:extLst>
            </p:cNvPr>
            <p:cNvSpPr txBox="1"/>
            <p:nvPr/>
          </p:nvSpPr>
          <p:spPr>
            <a:xfrm>
              <a:off x="3953834" y="1197681"/>
              <a:ext cx="3301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木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CA7A0B63-461A-27D7-B05C-AE19FF184570}"/>
              </a:ext>
            </a:extLst>
          </p:cNvPr>
          <p:cNvGrpSpPr/>
          <p:nvPr/>
        </p:nvGrpSpPr>
        <p:grpSpPr>
          <a:xfrm>
            <a:off x="14311449" y="2073018"/>
            <a:ext cx="768595" cy="746734"/>
            <a:chOff x="4662842" y="1248172"/>
            <a:chExt cx="768595" cy="746734"/>
          </a:xfrm>
        </p:grpSpPr>
        <p:pic>
          <p:nvPicPr>
            <p:cNvPr id="23" name="図 22" descr="封筒, 文房具 が含まれている画像&#10;&#10;自動的に生成された説明">
              <a:extLst>
                <a:ext uri="{FF2B5EF4-FFF2-40B4-BE49-F238E27FC236}">
                  <a16:creationId xmlns:a16="http://schemas.microsoft.com/office/drawing/2014/main" id="{6ECD30FB-82FC-DA2F-E0A9-AA1F58FA2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4120" b="95035" l="0" r="100000">
                          <a14:foregroundMark x1="44123" y1="4120" x2="44123" y2="4120"/>
                          <a14:foregroundMark x1="66537" y1="95035" x2="66537" y2="95035"/>
                          <a14:backgroundMark x1="16767" y1="60775" x2="16767" y2="60775"/>
                          <a14:backgroundMark x1="63925" y1="95810" x2="63925" y2="958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4595241">
              <a:off x="4703190" y="1266660"/>
              <a:ext cx="727495" cy="728998"/>
            </a:xfrm>
            <a:prstGeom prst="rect">
              <a:avLst/>
            </a:prstGeom>
          </p:spPr>
        </p:pic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1EA4E9C8-0CA4-C751-B2A9-051F1D644FE5}"/>
                </a:ext>
              </a:extLst>
            </p:cNvPr>
            <p:cNvSpPr txBox="1"/>
            <p:nvPr/>
          </p:nvSpPr>
          <p:spPr>
            <a:xfrm>
              <a:off x="4662842" y="1248172"/>
              <a:ext cx="2462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紙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E8E09160-5661-0BAB-E121-48D7F5FA6B5C}"/>
              </a:ext>
            </a:extLst>
          </p:cNvPr>
          <p:cNvGrpSpPr/>
          <p:nvPr/>
        </p:nvGrpSpPr>
        <p:grpSpPr>
          <a:xfrm>
            <a:off x="12464922" y="3030715"/>
            <a:ext cx="809070" cy="748244"/>
            <a:chOff x="5389096" y="1222912"/>
            <a:chExt cx="809070" cy="748244"/>
          </a:xfrm>
        </p:grpSpPr>
        <p:pic>
          <p:nvPicPr>
            <p:cNvPr id="27" name="図 26" descr="建物, 床, 男 が含まれている画像&#10;&#10;自動的に生成された説明">
              <a:extLst>
                <a:ext uri="{FF2B5EF4-FFF2-40B4-BE49-F238E27FC236}">
                  <a16:creationId xmlns:a16="http://schemas.microsoft.com/office/drawing/2014/main" id="{2F3872C8-1EC7-4808-2BD2-6DCDD0783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9135" b="94194" l="7738" r="95569">
                          <a14:foregroundMark x1="43981" y1="9135" x2="43981" y2="9135"/>
                          <a14:foregroundMark x1="91898" y1="32064" x2="91898" y2="32064"/>
                          <a14:foregroundMark x1="23082" y1="69305" x2="23082" y2="69305"/>
                          <a14:foregroundMark x1="22851" y1="69305" x2="22851" y2="69305"/>
                          <a14:foregroundMark x1="23975" y1="75814" x2="23975" y2="75814"/>
                          <a14:foregroundMark x1="20172" y1="73299" x2="20172" y2="73299"/>
                          <a14:foregroundMark x1="43981" y1="83913" x2="43981" y2="83913"/>
                          <a14:foregroundMark x1="44213" y1="86686" x2="44213" y2="86686"/>
                          <a14:foregroundMark x1="24206" y1="45377" x2="24206" y2="45377"/>
                          <a14:foregroundMark x1="7771" y1="76849" x2="7771" y2="76849"/>
                          <a14:foregroundMark x1="9821" y1="79327" x2="9821" y2="79327"/>
                          <a14:foregroundMark x1="10946" y1="80880" x2="10946" y2="80880"/>
                          <a14:foregroundMark x1="12302" y1="81620" x2="12302" y2="81620"/>
                          <a14:foregroundMark x1="95635" y1="34578" x2="95635" y2="34578"/>
                          <a14:foregroundMark x1="41138" y1="87463" x2="41138" y2="87463"/>
                          <a14:foregroundMark x1="42427" y1="94231" x2="42427" y2="94231"/>
                          <a14:foregroundMark x1="47288" y1="80288" x2="47288" y2="80288"/>
                          <a14:foregroundMark x1="47983" y1="79401" x2="47983" y2="79401"/>
                          <a14:foregroundMark x1="48479" y1="78846" x2="48479" y2="78846"/>
                          <a14:foregroundMark x1="22751" y1="86021" x2="22751" y2="86021"/>
                          <a14:backgroundMark x1="49868" y1="89460" x2="49868" y2="89460"/>
                          <a14:backgroundMark x1="50728" y1="89460" x2="50728" y2="89460"/>
                          <a14:backgroundMark x1="48677" y1="89571" x2="48677" y2="89571"/>
                          <a14:backgroundMark x1="46693" y1="89349" x2="46693" y2="89349"/>
                          <a14:backgroundMark x1="53704" y1="75814" x2="53704" y2="75814"/>
                          <a14:backgroundMark x1="51422" y1="76294" x2="51422" y2="76294"/>
                          <a14:backgroundMark x1="9127" y1="89349" x2="9127" y2="89349"/>
                          <a14:backgroundMark x1="35218" y1="19083" x2="35218" y2="19083"/>
                          <a14:backgroundMark x1="35648" y1="18306" x2="35648" y2="18306"/>
                          <a14:backgroundMark x1="35351" y1="18713" x2="35351" y2="18713"/>
                          <a14:backgroundMark x1="35847" y1="18047" x2="35847" y2="18047"/>
                          <a14:backgroundMark x1="34987" y1="19822" x2="34987" y2="19822"/>
                          <a14:backgroundMark x1="35251" y1="19342" x2="35251" y2="19342"/>
                          <a14:backgroundMark x1="36276" y1="17530" x2="36276" y2="17530"/>
                          <a14:backgroundMark x1="36508" y1="17234" x2="36508" y2="17234"/>
                          <a14:backgroundMark x1="63319" y1="89756" x2="63319" y2="89756"/>
                          <a14:backgroundMark x1="26201" y1="89268" x2="26201" y2="89268"/>
                          <a14:backgroundMark x1="47598" y1="84878" x2="47598" y2="84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93764" y="1251910"/>
              <a:ext cx="804402" cy="719246"/>
            </a:xfrm>
            <a:prstGeom prst="rect">
              <a:avLst/>
            </a:prstGeom>
          </p:spPr>
        </p:pic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649E0C54-AED8-6F6A-E679-B6094C2226EE}"/>
                </a:ext>
              </a:extLst>
            </p:cNvPr>
            <p:cNvSpPr txBox="1"/>
            <p:nvPr/>
          </p:nvSpPr>
          <p:spPr>
            <a:xfrm>
              <a:off x="5389096" y="1222912"/>
              <a:ext cx="2722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紙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E6F7A1E1-5548-0278-4951-212A6BBA9DC6}"/>
              </a:ext>
            </a:extLst>
          </p:cNvPr>
          <p:cNvGrpSpPr/>
          <p:nvPr/>
        </p:nvGrpSpPr>
        <p:grpSpPr>
          <a:xfrm>
            <a:off x="13299054" y="2885979"/>
            <a:ext cx="1036012" cy="950120"/>
            <a:chOff x="6014090" y="1036946"/>
            <a:chExt cx="1036012" cy="950120"/>
          </a:xfrm>
        </p:grpSpPr>
        <p:pic>
          <p:nvPicPr>
            <p:cNvPr id="30" name="図 29" descr="白いバックグラウンドの前にあるボトル&#10;&#10;自動的に生成された説明">
              <a:extLst>
                <a:ext uri="{FF2B5EF4-FFF2-40B4-BE49-F238E27FC236}">
                  <a16:creationId xmlns:a16="http://schemas.microsoft.com/office/drawing/2014/main" id="{C6B1D01C-2DA8-0500-BBDA-75C88C1C3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4067" y="1267820"/>
              <a:ext cx="516059" cy="719246"/>
            </a:xfrm>
            <a:prstGeom prst="rect">
              <a:avLst/>
            </a:prstGeom>
          </p:spPr>
        </p:pic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5C8CFFB0-F559-B9AF-0F2D-0E34401CDE82}"/>
                </a:ext>
              </a:extLst>
            </p:cNvPr>
            <p:cNvSpPr txBox="1"/>
            <p:nvPr/>
          </p:nvSpPr>
          <p:spPr>
            <a:xfrm>
              <a:off x="6014090" y="1036946"/>
              <a:ext cx="10360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プラスチック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1ED4402F-223D-DDC0-FBD0-0BB02E6ADAF2}"/>
              </a:ext>
            </a:extLst>
          </p:cNvPr>
          <p:cNvGrpSpPr/>
          <p:nvPr/>
        </p:nvGrpSpPr>
        <p:grpSpPr>
          <a:xfrm>
            <a:off x="14393176" y="2873537"/>
            <a:ext cx="745621" cy="945646"/>
            <a:chOff x="6951156" y="1028530"/>
            <a:chExt cx="745621" cy="945646"/>
          </a:xfrm>
        </p:grpSpPr>
        <p:pic>
          <p:nvPicPr>
            <p:cNvPr id="33" name="図 32" descr="ガラスのコップ&#10;&#10;自動的に生成された説明">
              <a:extLst>
                <a:ext uri="{FF2B5EF4-FFF2-40B4-BE49-F238E27FC236}">
                  <a16:creationId xmlns:a16="http://schemas.microsoft.com/office/drawing/2014/main" id="{B244B0AB-4066-16EF-401A-62D4CDE65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888" y="1259800"/>
              <a:ext cx="488157" cy="714376"/>
            </a:xfrm>
            <a:prstGeom prst="rect">
              <a:avLst/>
            </a:prstGeom>
          </p:spPr>
        </p:pic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600CB5E8-343F-1E2E-F0EC-6C69E4914B24}"/>
                </a:ext>
              </a:extLst>
            </p:cNvPr>
            <p:cNvSpPr txBox="1"/>
            <p:nvPr/>
          </p:nvSpPr>
          <p:spPr>
            <a:xfrm>
              <a:off x="6951156" y="1028530"/>
              <a:ext cx="745621" cy="276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ガラス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436EB8AD-1B73-60DB-576E-706483FB1FE4}"/>
              </a:ext>
            </a:extLst>
          </p:cNvPr>
          <p:cNvGrpSpPr/>
          <p:nvPr/>
        </p:nvGrpSpPr>
        <p:grpSpPr>
          <a:xfrm>
            <a:off x="12850277" y="3928530"/>
            <a:ext cx="1036012" cy="979268"/>
            <a:chOff x="7591067" y="1044644"/>
            <a:chExt cx="1036012" cy="979268"/>
          </a:xfrm>
        </p:grpSpPr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CB438B58-47A2-0BB3-70E6-C0B62EBE3E6A}"/>
                </a:ext>
              </a:extLst>
            </p:cNvPr>
            <p:cNvGrpSpPr/>
            <p:nvPr/>
          </p:nvGrpSpPr>
          <p:grpSpPr>
            <a:xfrm>
              <a:off x="7788064" y="1251910"/>
              <a:ext cx="639264" cy="772002"/>
              <a:chOff x="8760361" y="2999458"/>
              <a:chExt cx="1225635" cy="1556362"/>
            </a:xfrm>
          </p:grpSpPr>
          <p:pic>
            <p:nvPicPr>
              <p:cNvPr id="39" name="図 38" descr="文字の書かれた紙&#10;&#10;中程度の精度で自動的に生成された説明">
                <a:extLst>
                  <a:ext uri="{FF2B5EF4-FFF2-40B4-BE49-F238E27FC236}">
                    <a16:creationId xmlns:a16="http://schemas.microsoft.com/office/drawing/2014/main" id="{2B2A4DBC-437F-352E-F760-E1EF1028F9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60361" y="2999458"/>
                <a:ext cx="1225635" cy="1556362"/>
              </a:xfrm>
              <a:prstGeom prst="rect">
                <a:avLst/>
              </a:prstGeom>
            </p:spPr>
          </p:pic>
          <p:sp>
            <p:nvSpPr>
              <p:cNvPr id="41" name="楕円 40">
                <a:extLst>
                  <a:ext uri="{FF2B5EF4-FFF2-40B4-BE49-F238E27FC236}">
                    <a16:creationId xmlns:a16="http://schemas.microsoft.com/office/drawing/2014/main" id="{EEA5C830-4C4A-5186-EEDF-7C265150A172}"/>
                  </a:ext>
                </a:extLst>
              </p:cNvPr>
              <p:cNvSpPr/>
              <p:nvPr/>
            </p:nvSpPr>
            <p:spPr>
              <a:xfrm>
                <a:off x="9433028" y="3408679"/>
                <a:ext cx="234582" cy="878181"/>
              </a:xfrm>
              <a:prstGeom prst="ellipse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17A467E8-E758-2A41-23FC-77AF0077DE1A}"/>
                </a:ext>
              </a:extLst>
            </p:cNvPr>
            <p:cNvSpPr txBox="1"/>
            <p:nvPr/>
          </p:nvSpPr>
          <p:spPr>
            <a:xfrm>
              <a:off x="7591067" y="1044644"/>
              <a:ext cx="10360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アルミニウム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99B873B7-8877-C9DF-A945-5819EF39C5C5}"/>
              </a:ext>
            </a:extLst>
          </p:cNvPr>
          <p:cNvGrpSpPr/>
          <p:nvPr/>
        </p:nvGrpSpPr>
        <p:grpSpPr>
          <a:xfrm>
            <a:off x="14029796" y="3940439"/>
            <a:ext cx="615706" cy="985346"/>
            <a:chOff x="8517690" y="1038566"/>
            <a:chExt cx="615706" cy="985346"/>
          </a:xfrm>
        </p:grpSpPr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EF9381AC-1EE5-61EE-2346-0D4200A24B58}"/>
                </a:ext>
              </a:extLst>
            </p:cNvPr>
            <p:cNvGrpSpPr/>
            <p:nvPr/>
          </p:nvGrpSpPr>
          <p:grpSpPr>
            <a:xfrm>
              <a:off x="8517690" y="1267820"/>
              <a:ext cx="615706" cy="756092"/>
              <a:chOff x="7397909" y="2999458"/>
              <a:chExt cx="1206181" cy="1556362"/>
            </a:xfrm>
          </p:grpSpPr>
          <p:pic>
            <p:nvPicPr>
              <p:cNvPr id="48" name="図 47" descr="カップ, コーヒー, 写真, 座る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3D37AC9-A788-0027-F9C6-1AE7FA2376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7909" y="2999458"/>
                <a:ext cx="1206181" cy="1556362"/>
              </a:xfrm>
              <a:prstGeom prst="rect">
                <a:avLst/>
              </a:prstGeom>
            </p:spPr>
          </p:pic>
          <p:sp>
            <p:nvSpPr>
              <p:cNvPr id="50" name="楕円 49">
                <a:extLst>
                  <a:ext uri="{FF2B5EF4-FFF2-40B4-BE49-F238E27FC236}">
                    <a16:creationId xmlns:a16="http://schemas.microsoft.com/office/drawing/2014/main" id="{5A034DC2-DD6F-2373-8D54-0F2B17921608}"/>
                  </a:ext>
                </a:extLst>
              </p:cNvPr>
              <p:cNvSpPr/>
              <p:nvPr/>
            </p:nvSpPr>
            <p:spPr>
              <a:xfrm>
                <a:off x="8041639" y="3399178"/>
                <a:ext cx="234583" cy="878181"/>
              </a:xfrm>
              <a:prstGeom prst="ellipse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931C15C3-D6FD-6824-43D9-C3E07AC2A955}"/>
                </a:ext>
              </a:extLst>
            </p:cNvPr>
            <p:cNvSpPr txBox="1"/>
            <p:nvPr/>
          </p:nvSpPr>
          <p:spPr>
            <a:xfrm>
              <a:off x="8648861" y="1038566"/>
              <a:ext cx="353364" cy="276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鉄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6CB0067B-7330-34E3-E5D3-8654BD419132}"/>
              </a:ext>
            </a:extLst>
          </p:cNvPr>
          <p:cNvGrpSpPr/>
          <p:nvPr/>
        </p:nvGrpSpPr>
        <p:grpSpPr>
          <a:xfrm>
            <a:off x="12379895" y="4971081"/>
            <a:ext cx="1396053" cy="1026859"/>
            <a:chOff x="9224772" y="1074957"/>
            <a:chExt cx="1396053" cy="1026859"/>
          </a:xfrm>
        </p:grpSpPr>
        <p:grpSp>
          <p:nvGrpSpPr>
            <p:cNvPr id="54" name="グループ化 53">
              <a:extLst>
                <a:ext uri="{FF2B5EF4-FFF2-40B4-BE49-F238E27FC236}">
                  <a16:creationId xmlns:a16="http://schemas.microsoft.com/office/drawing/2014/main" id="{95148788-A233-6E8A-8B00-E85305616ABF}"/>
                </a:ext>
              </a:extLst>
            </p:cNvPr>
            <p:cNvGrpSpPr/>
            <p:nvPr/>
          </p:nvGrpSpPr>
          <p:grpSpPr>
            <a:xfrm>
              <a:off x="9401987" y="1200329"/>
              <a:ext cx="1218838" cy="901487"/>
              <a:chOff x="9401987" y="763449"/>
              <a:chExt cx="1218838" cy="901487"/>
            </a:xfrm>
          </p:grpSpPr>
          <p:pic>
            <p:nvPicPr>
              <p:cNvPr id="58" name="図 57">
                <a:extLst>
                  <a:ext uri="{FF2B5EF4-FFF2-40B4-BE49-F238E27FC236}">
                    <a16:creationId xmlns:a16="http://schemas.microsoft.com/office/drawing/2014/main" id="{C61203BA-549B-5BCA-9BC5-A88393DC73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13201">
                <a:off x="9641350" y="685461"/>
                <a:ext cx="901487" cy="1057463"/>
              </a:xfrm>
              <a:prstGeom prst="rect">
                <a:avLst/>
              </a:prstGeom>
            </p:spPr>
          </p:pic>
          <p:sp>
            <p:nvSpPr>
              <p:cNvPr id="59" name="楕円 58">
                <a:extLst>
                  <a:ext uri="{FF2B5EF4-FFF2-40B4-BE49-F238E27FC236}">
                    <a16:creationId xmlns:a16="http://schemas.microsoft.com/office/drawing/2014/main" id="{F19265AA-455F-1DE7-B205-1083B835FA47}"/>
                  </a:ext>
                </a:extLst>
              </p:cNvPr>
              <p:cNvSpPr/>
              <p:nvPr/>
            </p:nvSpPr>
            <p:spPr>
              <a:xfrm>
                <a:off x="9401987" y="886508"/>
                <a:ext cx="684000" cy="6840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id="{A1FEB29A-A3E6-12B9-4A71-5A5A3310504B}"/>
                </a:ext>
              </a:extLst>
            </p:cNvPr>
            <p:cNvSpPr txBox="1"/>
            <p:nvPr/>
          </p:nvSpPr>
          <p:spPr>
            <a:xfrm>
              <a:off x="9224772" y="1074957"/>
              <a:ext cx="10384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プラスチック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F2CBDC90-9CB3-AB15-F470-832AD18D1896}"/>
              </a:ext>
            </a:extLst>
          </p:cNvPr>
          <p:cNvGrpSpPr/>
          <p:nvPr/>
        </p:nvGrpSpPr>
        <p:grpSpPr>
          <a:xfrm>
            <a:off x="13956434" y="4959030"/>
            <a:ext cx="1162156" cy="1020545"/>
            <a:chOff x="10642654" y="1068109"/>
            <a:chExt cx="1162156" cy="1020545"/>
          </a:xfrm>
        </p:grpSpPr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EB4AFECE-193C-4A92-BA89-A48256D96302}"/>
                </a:ext>
              </a:extLst>
            </p:cNvPr>
            <p:cNvGrpSpPr/>
            <p:nvPr/>
          </p:nvGrpSpPr>
          <p:grpSpPr>
            <a:xfrm>
              <a:off x="10642654" y="1187167"/>
              <a:ext cx="1162156" cy="901487"/>
              <a:chOff x="10642654" y="750287"/>
              <a:chExt cx="1162156" cy="901487"/>
            </a:xfrm>
          </p:grpSpPr>
          <p:pic>
            <p:nvPicPr>
              <p:cNvPr id="64" name="図 63">
                <a:extLst>
                  <a:ext uri="{FF2B5EF4-FFF2-40B4-BE49-F238E27FC236}">
                    <a16:creationId xmlns:a16="http://schemas.microsoft.com/office/drawing/2014/main" id="{5A189B0D-D65C-553D-E53E-D9FF0BF0FB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13201">
                <a:off x="10720642" y="672299"/>
                <a:ext cx="901487" cy="1057463"/>
              </a:xfrm>
              <a:prstGeom prst="rect">
                <a:avLst/>
              </a:prstGeom>
            </p:spPr>
          </p:pic>
          <p:sp>
            <p:nvSpPr>
              <p:cNvPr id="66" name="楕円 65">
                <a:extLst>
                  <a:ext uri="{FF2B5EF4-FFF2-40B4-BE49-F238E27FC236}">
                    <a16:creationId xmlns:a16="http://schemas.microsoft.com/office/drawing/2014/main" id="{AFF8D23E-1FA8-28D3-52BB-7656B43A7732}"/>
                  </a:ext>
                </a:extLst>
              </p:cNvPr>
              <p:cNvSpPr/>
              <p:nvPr/>
            </p:nvSpPr>
            <p:spPr>
              <a:xfrm>
                <a:off x="11120810" y="884523"/>
                <a:ext cx="684000" cy="6840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D729D8B4-7F0F-9787-8035-F01538A36BF5}"/>
                </a:ext>
              </a:extLst>
            </p:cNvPr>
            <p:cNvSpPr txBox="1"/>
            <p:nvPr/>
          </p:nvSpPr>
          <p:spPr>
            <a:xfrm>
              <a:off x="11276633" y="1068109"/>
              <a:ext cx="372354" cy="274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鉄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E0C06214-BDA6-5FC6-04B5-7C8E13D30429}"/>
              </a:ext>
            </a:extLst>
          </p:cNvPr>
          <p:cNvGrpSpPr/>
          <p:nvPr/>
        </p:nvGrpSpPr>
        <p:grpSpPr>
          <a:xfrm>
            <a:off x="12521670" y="1014152"/>
            <a:ext cx="561026" cy="803517"/>
            <a:chOff x="9845154" y="570960"/>
            <a:chExt cx="561026" cy="803517"/>
          </a:xfrm>
        </p:grpSpPr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FB054C32-3E22-9B5D-60E4-0922BB3AB403}"/>
                </a:ext>
              </a:extLst>
            </p:cNvPr>
            <p:cNvSpPr txBox="1"/>
            <p:nvPr/>
          </p:nvSpPr>
          <p:spPr>
            <a:xfrm>
              <a:off x="9870159" y="570960"/>
              <a:ext cx="5110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どう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70" name="図 69" descr="記号, 座る, スポーツゲーム, ストリート が含まれている画像&#10;&#10;自動的に生成された説明">
              <a:extLst>
                <a:ext uri="{FF2B5EF4-FFF2-40B4-BE49-F238E27FC236}">
                  <a16:creationId xmlns:a16="http://schemas.microsoft.com/office/drawing/2014/main" id="{4D1A990B-E19D-F0FF-B160-2B7D0B86D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5154" y="809211"/>
              <a:ext cx="561026" cy="565266"/>
            </a:xfrm>
            <a:prstGeom prst="rect">
              <a:avLst/>
            </a:prstGeom>
          </p:spPr>
        </p:pic>
      </p:grp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AC7C56DC-2AD2-D946-CF72-06FFF9A902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577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2F6C5-055F-DF39-EB8D-F8E31AC62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5B88F52-C867-A769-6829-74E6E8B18CF1}"/>
              </a:ext>
            </a:extLst>
          </p:cNvPr>
          <p:cNvSpPr txBox="1"/>
          <p:nvPr/>
        </p:nvSpPr>
        <p:spPr>
          <a:xfrm>
            <a:off x="5294254" y="1160249"/>
            <a:ext cx="2487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じしゃくにつく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C6B1D8C-CF8D-B156-5CAF-D317098BDDD8}"/>
              </a:ext>
            </a:extLst>
          </p:cNvPr>
          <p:cNvSpPr txBox="1"/>
          <p:nvPr/>
        </p:nvSpPr>
        <p:spPr>
          <a:xfrm>
            <a:off x="1929284" y="1160249"/>
            <a:ext cx="2225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電気を通す</a:t>
            </a:r>
          </a:p>
        </p:txBody>
      </p:sp>
      <p:grpSp>
        <p:nvGrpSpPr>
          <p:cNvPr id="93" name="グループ化 92">
            <a:extLst>
              <a:ext uri="{FF2B5EF4-FFF2-40B4-BE49-F238E27FC236}">
                <a16:creationId xmlns:a16="http://schemas.microsoft.com/office/drawing/2014/main" id="{A0DC0C51-B124-5ECB-AB8D-F6C3372C251B}"/>
              </a:ext>
            </a:extLst>
          </p:cNvPr>
          <p:cNvGrpSpPr/>
          <p:nvPr/>
        </p:nvGrpSpPr>
        <p:grpSpPr>
          <a:xfrm>
            <a:off x="13503438" y="1511832"/>
            <a:ext cx="548843" cy="733801"/>
            <a:chOff x="1542349" y="1210155"/>
            <a:chExt cx="548843" cy="733801"/>
          </a:xfrm>
        </p:grpSpPr>
        <p:pic>
          <p:nvPicPr>
            <p:cNvPr id="68" name="図 67" descr="背景パターン&#10;&#10;中程度の精度で自動的に生成された説明">
              <a:extLst>
                <a:ext uri="{FF2B5EF4-FFF2-40B4-BE49-F238E27FC236}">
                  <a16:creationId xmlns:a16="http://schemas.microsoft.com/office/drawing/2014/main" id="{61D0953A-D26A-D5A3-A51E-2CADEDFCA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4408" y="1210155"/>
              <a:ext cx="396784" cy="733801"/>
            </a:xfrm>
            <a:prstGeom prst="rect">
              <a:avLst/>
            </a:prstGeom>
          </p:spPr>
        </p:pic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CCD60717-F05C-6D95-84E9-E52F3069FC93}"/>
                </a:ext>
              </a:extLst>
            </p:cNvPr>
            <p:cNvSpPr txBox="1"/>
            <p:nvPr/>
          </p:nvSpPr>
          <p:spPr>
            <a:xfrm>
              <a:off x="1542349" y="1240715"/>
              <a:ext cx="4098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鉄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94" name="グループ化 93">
            <a:extLst>
              <a:ext uri="{FF2B5EF4-FFF2-40B4-BE49-F238E27FC236}">
                <a16:creationId xmlns:a16="http://schemas.microsoft.com/office/drawing/2014/main" id="{01FA4EA4-6426-2E50-9C6D-13D4596C06EB}"/>
              </a:ext>
            </a:extLst>
          </p:cNvPr>
          <p:cNvGrpSpPr/>
          <p:nvPr/>
        </p:nvGrpSpPr>
        <p:grpSpPr>
          <a:xfrm>
            <a:off x="14179494" y="1532801"/>
            <a:ext cx="1059016" cy="936676"/>
            <a:chOff x="2180116" y="1115716"/>
            <a:chExt cx="1059016" cy="936676"/>
          </a:xfrm>
        </p:grpSpPr>
        <p:pic>
          <p:nvPicPr>
            <p:cNvPr id="9" name="図 8" descr="バッグ, ボックス, 紙, 座る が含まれている画像&#10;&#10;自動的に生成された説明">
              <a:extLst>
                <a:ext uri="{FF2B5EF4-FFF2-40B4-BE49-F238E27FC236}">
                  <a16:creationId xmlns:a16="http://schemas.microsoft.com/office/drawing/2014/main" id="{D6B951AD-87D8-2582-0F8A-6FEDDB892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4370" r="97883">
                          <a14:foregroundMark x1="6316" y1="32221" x2="6316" y2="32221"/>
                          <a14:foregroundMark x1="4507" y1="32221" x2="4507" y2="32221"/>
                          <a14:foregroundMark x1="52373" y1="82771" x2="52373" y2="82771"/>
                          <a14:foregroundMark x1="93308" y1="61400" x2="93308" y2="61400"/>
                          <a14:foregroundMark x1="97883" y1="60081" x2="97883" y2="60081"/>
                          <a14:foregroundMark x1="58860" y1="4326" x2="58860" y2="4326"/>
                          <a14:foregroundMark x1="57596" y1="4912" x2="57596" y2="4912"/>
                          <a14:foregroundMark x1="56572" y1="5095" x2="56572" y2="5095"/>
                          <a14:foregroundMark x1="55855" y1="5609" x2="55855" y2="5609"/>
                          <a14:foregroundMark x1="54933" y1="6158" x2="54933" y2="6158"/>
                          <a14:foregroundMark x1="53875" y1="6708" x2="53875" y2="6708"/>
                          <a14:foregroundMark x1="53568" y1="45015" x2="53568" y2="45015"/>
                          <a14:foregroundMark x1="53260" y1="45125" x2="53260" y2="45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328690" y="1342860"/>
              <a:ext cx="761869" cy="709532"/>
            </a:xfrm>
            <a:prstGeom prst="rect">
              <a:avLst/>
            </a:prstGeom>
          </p:spPr>
        </p:pic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153367F7-A508-CA01-0F25-E31D34205D74}"/>
                </a:ext>
              </a:extLst>
            </p:cNvPr>
            <p:cNvSpPr txBox="1"/>
            <p:nvPr/>
          </p:nvSpPr>
          <p:spPr>
            <a:xfrm>
              <a:off x="2180116" y="1115716"/>
              <a:ext cx="10590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アルミニウム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95" name="グループ化 94">
            <a:extLst>
              <a:ext uri="{FF2B5EF4-FFF2-40B4-BE49-F238E27FC236}">
                <a16:creationId xmlns:a16="http://schemas.microsoft.com/office/drawing/2014/main" id="{E075D98A-0D01-E95F-8594-E5D5055978AE}"/>
              </a:ext>
            </a:extLst>
          </p:cNvPr>
          <p:cNvGrpSpPr/>
          <p:nvPr/>
        </p:nvGrpSpPr>
        <p:grpSpPr>
          <a:xfrm>
            <a:off x="12521447" y="2372633"/>
            <a:ext cx="688471" cy="912678"/>
            <a:chOff x="3167320" y="1074193"/>
            <a:chExt cx="688471" cy="912678"/>
          </a:xfrm>
        </p:grpSpPr>
        <p:pic>
          <p:nvPicPr>
            <p:cNvPr id="7" name="図 6" descr="アイコン&#10;&#10;自動的に生成された説明">
              <a:extLst>
                <a:ext uri="{FF2B5EF4-FFF2-40B4-BE49-F238E27FC236}">
                  <a16:creationId xmlns:a16="http://schemas.microsoft.com/office/drawing/2014/main" id="{788B8A8E-9FF6-8A66-6A87-C849A9F0B1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7320" y="1298400"/>
              <a:ext cx="688471" cy="688471"/>
            </a:xfrm>
            <a:prstGeom prst="rect">
              <a:avLst/>
            </a:prstGeom>
          </p:spPr>
        </p:pic>
        <p:sp>
          <p:nvSpPr>
            <p:cNvPr id="82" name="テキスト ボックス 81">
              <a:extLst>
                <a:ext uri="{FF2B5EF4-FFF2-40B4-BE49-F238E27FC236}">
                  <a16:creationId xmlns:a16="http://schemas.microsoft.com/office/drawing/2014/main" id="{159FD204-44D8-E1B1-8037-C0C251A6C75E}"/>
                </a:ext>
              </a:extLst>
            </p:cNvPr>
            <p:cNvSpPr txBox="1"/>
            <p:nvPr/>
          </p:nvSpPr>
          <p:spPr>
            <a:xfrm>
              <a:off x="3251686" y="1074193"/>
              <a:ext cx="5197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ゴム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96" name="グループ化 95">
            <a:extLst>
              <a:ext uri="{FF2B5EF4-FFF2-40B4-BE49-F238E27FC236}">
                <a16:creationId xmlns:a16="http://schemas.microsoft.com/office/drawing/2014/main" id="{806CFCBE-0B83-AA7D-BD7B-2D9C55E7A138}"/>
              </a:ext>
            </a:extLst>
          </p:cNvPr>
          <p:cNvGrpSpPr/>
          <p:nvPr/>
        </p:nvGrpSpPr>
        <p:grpSpPr>
          <a:xfrm>
            <a:off x="13401339" y="2462342"/>
            <a:ext cx="721924" cy="738922"/>
            <a:chOff x="3880704" y="1197681"/>
            <a:chExt cx="721924" cy="738922"/>
          </a:xfrm>
        </p:grpSpPr>
        <p:pic>
          <p:nvPicPr>
            <p:cNvPr id="25" name="図 24" descr="食品 が含まれている画像&#10;&#10;自動的に生成された説明">
              <a:extLst>
                <a:ext uri="{FF2B5EF4-FFF2-40B4-BE49-F238E27FC236}">
                  <a16:creationId xmlns:a16="http://schemas.microsoft.com/office/drawing/2014/main" id="{B2A50E33-ECA2-E6CE-BC83-0A96ADF3A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0704" y="1214679"/>
              <a:ext cx="721924" cy="721924"/>
            </a:xfrm>
            <a:prstGeom prst="rect">
              <a:avLst/>
            </a:prstGeom>
          </p:spPr>
        </p:pic>
        <p:sp>
          <p:nvSpPr>
            <p:cNvPr id="83" name="テキスト ボックス 82">
              <a:extLst>
                <a:ext uri="{FF2B5EF4-FFF2-40B4-BE49-F238E27FC236}">
                  <a16:creationId xmlns:a16="http://schemas.microsoft.com/office/drawing/2014/main" id="{471B4E2E-E8DF-C9A6-642B-75459D3E1791}"/>
                </a:ext>
              </a:extLst>
            </p:cNvPr>
            <p:cNvSpPr txBox="1"/>
            <p:nvPr/>
          </p:nvSpPr>
          <p:spPr>
            <a:xfrm>
              <a:off x="3953834" y="1197681"/>
              <a:ext cx="3301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木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ECE13F1D-E8CC-8B34-4207-8DC5E0F9A70D}"/>
              </a:ext>
            </a:extLst>
          </p:cNvPr>
          <p:cNvGrpSpPr/>
          <p:nvPr/>
        </p:nvGrpSpPr>
        <p:grpSpPr>
          <a:xfrm>
            <a:off x="14374949" y="2557669"/>
            <a:ext cx="768595" cy="746734"/>
            <a:chOff x="4662842" y="1248172"/>
            <a:chExt cx="768595" cy="746734"/>
          </a:xfrm>
        </p:grpSpPr>
        <p:pic>
          <p:nvPicPr>
            <p:cNvPr id="11" name="図 10" descr="封筒, 文房具 が含まれている画像&#10;&#10;自動的に生成された説明">
              <a:extLst>
                <a:ext uri="{FF2B5EF4-FFF2-40B4-BE49-F238E27FC236}">
                  <a16:creationId xmlns:a16="http://schemas.microsoft.com/office/drawing/2014/main" id="{0025F348-382E-DB16-B57F-56F8E7F66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4120" b="95035" l="0" r="100000">
                          <a14:foregroundMark x1="44123" y1="4120" x2="44123" y2="4120"/>
                          <a14:foregroundMark x1="66537" y1="95035" x2="66537" y2="95035"/>
                          <a14:backgroundMark x1="16767" y1="60775" x2="16767" y2="60775"/>
                          <a14:backgroundMark x1="63925" y1="95810" x2="63925" y2="958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4595241">
              <a:off x="4703190" y="1266660"/>
              <a:ext cx="727495" cy="728998"/>
            </a:xfrm>
            <a:prstGeom prst="rect">
              <a:avLst/>
            </a:prstGeom>
          </p:spPr>
        </p:pic>
        <p:sp>
          <p:nvSpPr>
            <p:cNvPr id="84" name="テキスト ボックス 83">
              <a:extLst>
                <a:ext uri="{FF2B5EF4-FFF2-40B4-BE49-F238E27FC236}">
                  <a16:creationId xmlns:a16="http://schemas.microsoft.com/office/drawing/2014/main" id="{309EE31D-9D68-3F11-4CA6-F86E2FAF3B52}"/>
                </a:ext>
              </a:extLst>
            </p:cNvPr>
            <p:cNvSpPr txBox="1"/>
            <p:nvPr/>
          </p:nvSpPr>
          <p:spPr>
            <a:xfrm>
              <a:off x="4662842" y="1248172"/>
              <a:ext cx="2462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紙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4FCA8586-7654-6D1D-CEA2-810CAD5400F4}"/>
              </a:ext>
            </a:extLst>
          </p:cNvPr>
          <p:cNvGrpSpPr/>
          <p:nvPr/>
        </p:nvGrpSpPr>
        <p:grpSpPr>
          <a:xfrm>
            <a:off x="12528422" y="3515366"/>
            <a:ext cx="809070" cy="748244"/>
            <a:chOff x="5389096" y="1222912"/>
            <a:chExt cx="809070" cy="748244"/>
          </a:xfrm>
        </p:grpSpPr>
        <p:pic>
          <p:nvPicPr>
            <p:cNvPr id="36" name="図 35" descr="建物, 床, 男 が含まれている画像&#10;&#10;自動的に生成された説明">
              <a:extLst>
                <a:ext uri="{FF2B5EF4-FFF2-40B4-BE49-F238E27FC236}">
                  <a16:creationId xmlns:a16="http://schemas.microsoft.com/office/drawing/2014/main" id="{34F6A1F2-81A7-48FD-655C-7D8F856BC3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135" b="94194" l="7738" r="95569">
                          <a14:foregroundMark x1="43981" y1="9135" x2="43981" y2="9135"/>
                          <a14:foregroundMark x1="91898" y1="32064" x2="91898" y2="32064"/>
                          <a14:foregroundMark x1="23082" y1="69305" x2="23082" y2="69305"/>
                          <a14:foregroundMark x1="22851" y1="69305" x2="22851" y2="69305"/>
                          <a14:foregroundMark x1="23975" y1="75814" x2="23975" y2="75814"/>
                          <a14:foregroundMark x1="20172" y1="73299" x2="20172" y2="73299"/>
                          <a14:foregroundMark x1="43981" y1="83913" x2="43981" y2="83913"/>
                          <a14:foregroundMark x1="44213" y1="86686" x2="44213" y2="86686"/>
                          <a14:foregroundMark x1="24206" y1="45377" x2="24206" y2="45377"/>
                          <a14:foregroundMark x1="7771" y1="76849" x2="7771" y2="76849"/>
                          <a14:foregroundMark x1="9821" y1="79327" x2="9821" y2="79327"/>
                          <a14:foregroundMark x1="10946" y1="80880" x2="10946" y2="80880"/>
                          <a14:foregroundMark x1="12302" y1="81620" x2="12302" y2="81620"/>
                          <a14:foregroundMark x1="95635" y1="34578" x2="95635" y2="34578"/>
                          <a14:foregroundMark x1="41138" y1="87463" x2="41138" y2="87463"/>
                          <a14:foregroundMark x1="42427" y1="94231" x2="42427" y2="94231"/>
                          <a14:foregroundMark x1="47288" y1="80288" x2="47288" y2="80288"/>
                          <a14:foregroundMark x1="47983" y1="79401" x2="47983" y2="79401"/>
                          <a14:foregroundMark x1="48479" y1="78846" x2="48479" y2="78846"/>
                          <a14:foregroundMark x1="22751" y1="86021" x2="22751" y2="86021"/>
                          <a14:backgroundMark x1="49868" y1="89460" x2="49868" y2="89460"/>
                          <a14:backgroundMark x1="50728" y1="89460" x2="50728" y2="89460"/>
                          <a14:backgroundMark x1="48677" y1="89571" x2="48677" y2="89571"/>
                          <a14:backgroundMark x1="46693" y1="89349" x2="46693" y2="89349"/>
                          <a14:backgroundMark x1="53704" y1="75814" x2="53704" y2="75814"/>
                          <a14:backgroundMark x1="51422" y1="76294" x2="51422" y2="76294"/>
                          <a14:backgroundMark x1="9127" y1="89349" x2="9127" y2="89349"/>
                          <a14:backgroundMark x1="35218" y1="19083" x2="35218" y2="19083"/>
                          <a14:backgroundMark x1="35648" y1="18306" x2="35648" y2="18306"/>
                          <a14:backgroundMark x1="35351" y1="18713" x2="35351" y2="18713"/>
                          <a14:backgroundMark x1="35847" y1="18047" x2="35847" y2="18047"/>
                          <a14:backgroundMark x1="34987" y1="19822" x2="34987" y2="19822"/>
                          <a14:backgroundMark x1="35251" y1="19342" x2="35251" y2="19342"/>
                          <a14:backgroundMark x1="36276" y1="17530" x2="36276" y2="17530"/>
                          <a14:backgroundMark x1="36508" y1="17234" x2="36508" y2="17234"/>
                          <a14:backgroundMark x1="63319" y1="89756" x2="63319" y2="89756"/>
                          <a14:backgroundMark x1="26201" y1="89268" x2="26201" y2="89268"/>
                          <a14:backgroundMark x1="47598" y1="84878" x2="47598" y2="84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93764" y="1251910"/>
              <a:ext cx="804402" cy="719246"/>
            </a:xfrm>
            <a:prstGeom prst="rect">
              <a:avLst/>
            </a:prstGeom>
          </p:spPr>
        </p:pic>
        <p:sp>
          <p:nvSpPr>
            <p:cNvPr id="85" name="テキスト ボックス 84">
              <a:extLst>
                <a:ext uri="{FF2B5EF4-FFF2-40B4-BE49-F238E27FC236}">
                  <a16:creationId xmlns:a16="http://schemas.microsoft.com/office/drawing/2014/main" id="{04671E4F-7A65-A722-52E5-88996A063726}"/>
                </a:ext>
              </a:extLst>
            </p:cNvPr>
            <p:cNvSpPr txBox="1"/>
            <p:nvPr/>
          </p:nvSpPr>
          <p:spPr>
            <a:xfrm>
              <a:off x="5389096" y="1222912"/>
              <a:ext cx="2722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紙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7F658973-E364-D18D-B127-B4FB722672D2}"/>
              </a:ext>
            </a:extLst>
          </p:cNvPr>
          <p:cNvGrpSpPr/>
          <p:nvPr/>
        </p:nvGrpSpPr>
        <p:grpSpPr>
          <a:xfrm>
            <a:off x="13362554" y="3370630"/>
            <a:ext cx="1036012" cy="950120"/>
            <a:chOff x="6014090" y="1036946"/>
            <a:chExt cx="1036012" cy="950120"/>
          </a:xfrm>
        </p:grpSpPr>
        <p:pic>
          <p:nvPicPr>
            <p:cNvPr id="13" name="図 12" descr="白いバックグラウンドの前にあるボトル&#10;&#10;自動的に生成された説明">
              <a:extLst>
                <a:ext uri="{FF2B5EF4-FFF2-40B4-BE49-F238E27FC236}">
                  <a16:creationId xmlns:a16="http://schemas.microsoft.com/office/drawing/2014/main" id="{A3581CA8-6C36-110D-1821-2AB3A93E3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4067" y="1267820"/>
              <a:ext cx="516059" cy="719246"/>
            </a:xfrm>
            <a:prstGeom prst="rect">
              <a:avLst/>
            </a:prstGeom>
          </p:spPr>
        </p:pic>
        <p:sp>
          <p:nvSpPr>
            <p:cNvPr id="86" name="テキスト ボックス 85">
              <a:extLst>
                <a:ext uri="{FF2B5EF4-FFF2-40B4-BE49-F238E27FC236}">
                  <a16:creationId xmlns:a16="http://schemas.microsoft.com/office/drawing/2014/main" id="{D0C5B710-2A7D-B0A8-435C-10127050DE07}"/>
                </a:ext>
              </a:extLst>
            </p:cNvPr>
            <p:cNvSpPr txBox="1"/>
            <p:nvPr/>
          </p:nvSpPr>
          <p:spPr>
            <a:xfrm>
              <a:off x="6014090" y="1036946"/>
              <a:ext cx="10360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プラスチック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100" name="グループ化 99">
            <a:extLst>
              <a:ext uri="{FF2B5EF4-FFF2-40B4-BE49-F238E27FC236}">
                <a16:creationId xmlns:a16="http://schemas.microsoft.com/office/drawing/2014/main" id="{0C85EF4F-9FA2-8C69-B701-BF5E37721B58}"/>
              </a:ext>
            </a:extLst>
          </p:cNvPr>
          <p:cNvGrpSpPr/>
          <p:nvPr/>
        </p:nvGrpSpPr>
        <p:grpSpPr>
          <a:xfrm>
            <a:off x="14456676" y="3358188"/>
            <a:ext cx="745621" cy="945646"/>
            <a:chOff x="6951156" y="1028530"/>
            <a:chExt cx="745621" cy="945646"/>
          </a:xfrm>
        </p:grpSpPr>
        <p:pic>
          <p:nvPicPr>
            <p:cNvPr id="15" name="図 14" descr="ガラスのコップ&#10;&#10;自動的に生成された説明">
              <a:extLst>
                <a:ext uri="{FF2B5EF4-FFF2-40B4-BE49-F238E27FC236}">
                  <a16:creationId xmlns:a16="http://schemas.microsoft.com/office/drawing/2014/main" id="{B975F40F-479E-538F-8246-FDD717BA2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888" y="1259800"/>
              <a:ext cx="488157" cy="714376"/>
            </a:xfrm>
            <a:prstGeom prst="rect">
              <a:avLst/>
            </a:prstGeom>
          </p:spPr>
        </p:pic>
        <p:sp>
          <p:nvSpPr>
            <p:cNvPr id="87" name="テキスト ボックス 86">
              <a:extLst>
                <a:ext uri="{FF2B5EF4-FFF2-40B4-BE49-F238E27FC236}">
                  <a16:creationId xmlns:a16="http://schemas.microsoft.com/office/drawing/2014/main" id="{054192D4-8481-268D-602C-E237D1A873CA}"/>
                </a:ext>
              </a:extLst>
            </p:cNvPr>
            <p:cNvSpPr txBox="1"/>
            <p:nvPr/>
          </p:nvSpPr>
          <p:spPr>
            <a:xfrm>
              <a:off x="6951156" y="1028530"/>
              <a:ext cx="745621" cy="276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ガラス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D89EFF83-5FC1-7B93-7593-E26258F932D6}"/>
              </a:ext>
            </a:extLst>
          </p:cNvPr>
          <p:cNvGrpSpPr/>
          <p:nvPr/>
        </p:nvGrpSpPr>
        <p:grpSpPr>
          <a:xfrm>
            <a:off x="12913777" y="4413181"/>
            <a:ext cx="1036012" cy="979268"/>
            <a:chOff x="7591067" y="1044644"/>
            <a:chExt cx="1036012" cy="979268"/>
          </a:xfrm>
        </p:grpSpPr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8F635F8F-C192-1078-6B2B-9502B4DA0DDC}"/>
                </a:ext>
              </a:extLst>
            </p:cNvPr>
            <p:cNvGrpSpPr/>
            <p:nvPr/>
          </p:nvGrpSpPr>
          <p:grpSpPr>
            <a:xfrm>
              <a:off x="7788064" y="1251910"/>
              <a:ext cx="639264" cy="772002"/>
              <a:chOff x="8760361" y="2999458"/>
              <a:chExt cx="1225635" cy="1556362"/>
            </a:xfrm>
          </p:grpSpPr>
          <p:pic>
            <p:nvPicPr>
              <p:cNvPr id="21" name="図 20" descr="文字の書かれた紙&#10;&#10;中程度の精度で自動的に生成された説明">
                <a:extLst>
                  <a:ext uri="{FF2B5EF4-FFF2-40B4-BE49-F238E27FC236}">
                    <a16:creationId xmlns:a16="http://schemas.microsoft.com/office/drawing/2014/main" id="{669A40EE-4417-5263-3147-6E53F35446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60361" y="2999458"/>
                <a:ext cx="1225635" cy="1556362"/>
              </a:xfrm>
              <a:prstGeom prst="rect">
                <a:avLst/>
              </a:prstGeom>
            </p:spPr>
          </p:pic>
          <p:sp>
            <p:nvSpPr>
              <p:cNvPr id="23" name="楕円 22">
                <a:extLst>
                  <a:ext uri="{FF2B5EF4-FFF2-40B4-BE49-F238E27FC236}">
                    <a16:creationId xmlns:a16="http://schemas.microsoft.com/office/drawing/2014/main" id="{4220D2FD-A171-3EB5-D9CE-119DB3424261}"/>
                  </a:ext>
                </a:extLst>
              </p:cNvPr>
              <p:cNvSpPr/>
              <p:nvPr/>
            </p:nvSpPr>
            <p:spPr>
              <a:xfrm>
                <a:off x="9433028" y="3408679"/>
                <a:ext cx="234582" cy="878181"/>
              </a:xfrm>
              <a:prstGeom prst="ellipse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sp>
          <p:nvSpPr>
            <p:cNvPr id="88" name="テキスト ボックス 87">
              <a:extLst>
                <a:ext uri="{FF2B5EF4-FFF2-40B4-BE49-F238E27FC236}">
                  <a16:creationId xmlns:a16="http://schemas.microsoft.com/office/drawing/2014/main" id="{0B451FC4-4B6C-D568-F51E-CBEB860720DE}"/>
                </a:ext>
              </a:extLst>
            </p:cNvPr>
            <p:cNvSpPr txBox="1"/>
            <p:nvPr/>
          </p:nvSpPr>
          <p:spPr>
            <a:xfrm>
              <a:off x="7591067" y="1044644"/>
              <a:ext cx="10360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アルミニウム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102" name="グループ化 101">
            <a:extLst>
              <a:ext uri="{FF2B5EF4-FFF2-40B4-BE49-F238E27FC236}">
                <a16:creationId xmlns:a16="http://schemas.microsoft.com/office/drawing/2014/main" id="{1AC8A58A-4D2A-9AA2-8E46-F380820D9627}"/>
              </a:ext>
            </a:extLst>
          </p:cNvPr>
          <p:cNvGrpSpPr/>
          <p:nvPr/>
        </p:nvGrpSpPr>
        <p:grpSpPr>
          <a:xfrm>
            <a:off x="14093296" y="4425090"/>
            <a:ext cx="615706" cy="985346"/>
            <a:chOff x="8517690" y="1038566"/>
            <a:chExt cx="615706" cy="985346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9F1E273B-6EDE-6B24-5E3C-B28502E1D146}"/>
                </a:ext>
              </a:extLst>
            </p:cNvPr>
            <p:cNvGrpSpPr/>
            <p:nvPr/>
          </p:nvGrpSpPr>
          <p:grpSpPr>
            <a:xfrm>
              <a:off x="8517690" y="1267820"/>
              <a:ext cx="615706" cy="756092"/>
              <a:chOff x="7397909" y="2999458"/>
              <a:chExt cx="1206181" cy="1556362"/>
            </a:xfrm>
          </p:grpSpPr>
          <p:pic>
            <p:nvPicPr>
              <p:cNvPr id="19" name="図 18" descr="カップ, コーヒー, 写真, 座る が含まれている画像&#10;&#10;自動的に生成された説明">
                <a:extLst>
                  <a:ext uri="{FF2B5EF4-FFF2-40B4-BE49-F238E27FC236}">
                    <a16:creationId xmlns:a16="http://schemas.microsoft.com/office/drawing/2014/main" id="{AD44064B-993B-C889-AC61-F7242DC456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7909" y="2999458"/>
                <a:ext cx="1206181" cy="1556362"/>
              </a:xfrm>
              <a:prstGeom prst="rect">
                <a:avLst/>
              </a:prstGeom>
            </p:spPr>
          </p:pic>
          <p:sp>
            <p:nvSpPr>
              <p:cNvPr id="22" name="楕円 21">
                <a:extLst>
                  <a:ext uri="{FF2B5EF4-FFF2-40B4-BE49-F238E27FC236}">
                    <a16:creationId xmlns:a16="http://schemas.microsoft.com/office/drawing/2014/main" id="{95F9280A-236F-903B-CFED-42A537A654DE}"/>
                  </a:ext>
                </a:extLst>
              </p:cNvPr>
              <p:cNvSpPr/>
              <p:nvPr/>
            </p:nvSpPr>
            <p:spPr>
              <a:xfrm>
                <a:off x="8041639" y="3399178"/>
                <a:ext cx="234583" cy="878181"/>
              </a:xfrm>
              <a:prstGeom prst="ellipse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2460F092-241E-E74F-3B72-E73B23869612}"/>
                </a:ext>
              </a:extLst>
            </p:cNvPr>
            <p:cNvSpPr txBox="1"/>
            <p:nvPr/>
          </p:nvSpPr>
          <p:spPr>
            <a:xfrm>
              <a:off x="8648861" y="1038566"/>
              <a:ext cx="353364" cy="276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鉄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103" name="グループ化 102">
            <a:extLst>
              <a:ext uri="{FF2B5EF4-FFF2-40B4-BE49-F238E27FC236}">
                <a16:creationId xmlns:a16="http://schemas.microsoft.com/office/drawing/2014/main" id="{0BDC1C5C-4549-0204-D6CC-64FE7053E542}"/>
              </a:ext>
            </a:extLst>
          </p:cNvPr>
          <p:cNvGrpSpPr/>
          <p:nvPr/>
        </p:nvGrpSpPr>
        <p:grpSpPr>
          <a:xfrm>
            <a:off x="12443395" y="5455732"/>
            <a:ext cx="1396053" cy="1026859"/>
            <a:chOff x="9224772" y="1074957"/>
            <a:chExt cx="1396053" cy="1026859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429DF03A-11EA-77C9-C41B-55152BB7784C}"/>
                </a:ext>
              </a:extLst>
            </p:cNvPr>
            <p:cNvGrpSpPr/>
            <p:nvPr/>
          </p:nvGrpSpPr>
          <p:grpSpPr>
            <a:xfrm>
              <a:off x="9401987" y="1200329"/>
              <a:ext cx="1218838" cy="901487"/>
              <a:chOff x="9401987" y="763449"/>
              <a:chExt cx="1218838" cy="901487"/>
            </a:xfrm>
          </p:grpSpPr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A1FE203A-1E9F-EF1C-B264-D52A547A00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13201">
                <a:off x="9641350" y="685461"/>
                <a:ext cx="901487" cy="1057463"/>
              </a:xfrm>
              <a:prstGeom prst="rect">
                <a:avLst/>
              </a:prstGeom>
            </p:spPr>
          </p:pic>
          <p:sp>
            <p:nvSpPr>
              <p:cNvPr id="59" name="楕円 58">
                <a:extLst>
                  <a:ext uri="{FF2B5EF4-FFF2-40B4-BE49-F238E27FC236}">
                    <a16:creationId xmlns:a16="http://schemas.microsoft.com/office/drawing/2014/main" id="{32649C5B-53A6-D43C-DCCC-A1D11B52EC5E}"/>
                  </a:ext>
                </a:extLst>
              </p:cNvPr>
              <p:cNvSpPr/>
              <p:nvPr/>
            </p:nvSpPr>
            <p:spPr>
              <a:xfrm>
                <a:off x="9401987" y="886508"/>
                <a:ext cx="684000" cy="6840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sp>
          <p:nvSpPr>
            <p:cNvPr id="90" name="テキスト ボックス 89">
              <a:extLst>
                <a:ext uri="{FF2B5EF4-FFF2-40B4-BE49-F238E27FC236}">
                  <a16:creationId xmlns:a16="http://schemas.microsoft.com/office/drawing/2014/main" id="{2136DF16-BC9B-0E2F-83C2-9D8D413DF76D}"/>
                </a:ext>
              </a:extLst>
            </p:cNvPr>
            <p:cNvSpPr txBox="1"/>
            <p:nvPr/>
          </p:nvSpPr>
          <p:spPr>
            <a:xfrm>
              <a:off x="9224772" y="1074957"/>
              <a:ext cx="10384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プラスチック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104" name="グループ化 103">
            <a:extLst>
              <a:ext uri="{FF2B5EF4-FFF2-40B4-BE49-F238E27FC236}">
                <a16:creationId xmlns:a16="http://schemas.microsoft.com/office/drawing/2014/main" id="{D2BBB938-CB2B-B83C-D9A8-59D5BFFD1848}"/>
              </a:ext>
            </a:extLst>
          </p:cNvPr>
          <p:cNvGrpSpPr/>
          <p:nvPr/>
        </p:nvGrpSpPr>
        <p:grpSpPr>
          <a:xfrm>
            <a:off x="14019934" y="5443681"/>
            <a:ext cx="1162156" cy="1020545"/>
            <a:chOff x="10642654" y="1068109"/>
            <a:chExt cx="1162156" cy="1020545"/>
          </a:xfrm>
        </p:grpSpPr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12213149-EBF5-2FC4-74CA-E9212698C71E}"/>
                </a:ext>
              </a:extLst>
            </p:cNvPr>
            <p:cNvGrpSpPr/>
            <p:nvPr/>
          </p:nvGrpSpPr>
          <p:grpSpPr>
            <a:xfrm>
              <a:off x="10642654" y="1187167"/>
              <a:ext cx="1162156" cy="901487"/>
              <a:chOff x="10642654" y="750287"/>
              <a:chExt cx="1162156" cy="901487"/>
            </a:xfrm>
          </p:grpSpPr>
          <p:pic>
            <p:nvPicPr>
              <p:cNvPr id="41" name="図 40">
                <a:extLst>
                  <a:ext uri="{FF2B5EF4-FFF2-40B4-BE49-F238E27FC236}">
                    <a16:creationId xmlns:a16="http://schemas.microsoft.com/office/drawing/2014/main" id="{1F8A880A-D120-EB9B-0927-824E48DB55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13201">
                <a:off x="10720642" y="672299"/>
                <a:ext cx="901487" cy="1057463"/>
              </a:xfrm>
              <a:prstGeom prst="rect">
                <a:avLst/>
              </a:prstGeom>
            </p:spPr>
          </p:pic>
          <p:sp>
            <p:nvSpPr>
              <p:cNvPr id="60" name="楕円 59">
                <a:extLst>
                  <a:ext uri="{FF2B5EF4-FFF2-40B4-BE49-F238E27FC236}">
                    <a16:creationId xmlns:a16="http://schemas.microsoft.com/office/drawing/2014/main" id="{C3A9A9B7-D9F9-6340-A666-A89E4BED23D0}"/>
                  </a:ext>
                </a:extLst>
              </p:cNvPr>
              <p:cNvSpPr/>
              <p:nvPr/>
            </p:nvSpPr>
            <p:spPr>
              <a:xfrm>
                <a:off x="11120810" y="884523"/>
                <a:ext cx="684000" cy="6840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sp>
          <p:nvSpPr>
            <p:cNvPr id="91" name="テキスト ボックス 90">
              <a:extLst>
                <a:ext uri="{FF2B5EF4-FFF2-40B4-BE49-F238E27FC236}">
                  <a16:creationId xmlns:a16="http://schemas.microsoft.com/office/drawing/2014/main" id="{3E76D6DA-757C-5023-C3F6-C559764C53A0}"/>
                </a:ext>
              </a:extLst>
            </p:cNvPr>
            <p:cNvSpPr txBox="1"/>
            <p:nvPr/>
          </p:nvSpPr>
          <p:spPr>
            <a:xfrm>
              <a:off x="11276633" y="1068109"/>
              <a:ext cx="372354" cy="274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鉄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CB291931-172F-5845-8F95-DFB8A1D77D6A}"/>
              </a:ext>
            </a:extLst>
          </p:cNvPr>
          <p:cNvGrpSpPr/>
          <p:nvPr/>
        </p:nvGrpSpPr>
        <p:grpSpPr>
          <a:xfrm>
            <a:off x="12585170" y="1498803"/>
            <a:ext cx="561026" cy="803517"/>
            <a:chOff x="9845154" y="570960"/>
            <a:chExt cx="561026" cy="803517"/>
          </a:xfrm>
        </p:grpSpPr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EEE3F6DC-493D-E9E7-E5D5-62150602F20E}"/>
                </a:ext>
              </a:extLst>
            </p:cNvPr>
            <p:cNvSpPr txBox="1"/>
            <p:nvPr/>
          </p:nvSpPr>
          <p:spPr>
            <a:xfrm>
              <a:off x="9870159" y="570960"/>
              <a:ext cx="5110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2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どう</a:t>
              </a:r>
              <a:endParaRPr kumimoji="1" lang="en-US" altLang="ja-JP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2" name="図 1" descr="記号, 座る, スポーツゲーム, ストリート が含まれている画像&#10;&#10;自動的に生成された説明">
              <a:extLst>
                <a:ext uri="{FF2B5EF4-FFF2-40B4-BE49-F238E27FC236}">
                  <a16:creationId xmlns:a16="http://schemas.microsoft.com/office/drawing/2014/main" id="{3FC207C5-0784-55A1-7FE4-7E0CAE306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5154" y="809211"/>
              <a:ext cx="561026" cy="565266"/>
            </a:xfrm>
            <a:prstGeom prst="rect">
              <a:avLst/>
            </a:prstGeom>
          </p:spPr>
        </p:pic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C80136B-FF61-60DA-6702-891C7E0F0DAB}"/>
              </a:ext>
            </a:extLst>
          </p:cNvPr>
          <p:cNvSpPr txBox="1"/>
          <p:nvPr/>
        </p:nvSpPr>
        <p:spPr>
          <a:xfrm>
            <a:off x="77859" y="145244"/>
            <a:ext cx="9790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③何でできているかに注目しながら、電気を通すもの、じしゃくにつくものをせいりしましょう。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76C4FAA-DF26-85E9-F1B1-271D94A3EB39}"/>
              </a:ext>
            </a:extLst>
          </p:cNvPr>
          <p:cNvSpPr txBox="1"/>
          <p:nvPr/>
        </p:nvSpPr>
        <p:spPr>
          <a:xfrm>
            <a:off x="9873443" y="145244"/>
            <a:ext cx="1351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出席番号：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E9E9FB3-CE12-339A-7B41-BB7DD7D80BE4}"/>
              </a:ext>
            </a:extLst>
          </p:cNvPr>
          <p:cNvSpPr txBox="1"/>
          <p:nvPr/>
        </p:nvSpPr>
        <p:spPr>
          <a:xfrm>
            <a:off x="11243706" y="-592963"/>
            <a:ext cx="791821" cy="369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4EC8285-E71F-CC41-3553-3DE2411FAB5D}"/>
              </a:ext>
            </a:extLst>
          </p:cNvPr>
          <p:cNvSpPr txBox="1"/>
          <p:nvPr/>
        </p:nvSpPr>
        <p:spPr>
          <a:xfrm>
            <a:off x="8640030" y="7316234"/>
            <a:ext cx="355197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800" b="0" i="0" dirty="0">
                <a:solidFill>
                  <a:srgbClr val="000000"/>
                </a:solidFill>
                <a:effectLst/>
                <a:latin typeface="+mn-ea"/>
              </a:rPr>
              <a:t>イラスト出典：いらすとや　</a:t>
            </a:r>
            <a:r>
              <a:rPr lang="en-US" altLang="ja-JP" sz="800" b="0" i="0" dirty="0">
                <a:solidFill>
                  <a:srgbClr val="000000"/>
                </a:solidFill>
                <a:effectLst/>
                <a:latin typeface="+mn-ea"/>
                <a:hlinkClick r:id="rId18"/>
              </a:rPr>
              <a:t>https://www.irasutoya.com/</a:t>
            </a:r>
            <a:r>
              <a:rPr lang="ja-JP" altLang="en-US" sz="800" b="0" i="0" dirty="0">
                <a:solidFill>
                  <a:srgbClr val="000000"/>
                </a:solidFill>
                <a:effectLst/>
                <a:latin typeface="+mn-ea"/>
              </a:rPr>
              <a:t>　またはサポータ作成</a:t>
            </a:r>
            <a:endParaRPr lang="ja-JP" altLang="en-US" sz="800" dirty="0">
              <a:latin typeface="+mn-ea"/>
            </a:endParaRPr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8F415116-CBAE-BEA0-513F-A17351FD1084}"/>
              </a:ext>
            </a:extLst>
          </p:cNvPr>
          <p:cNvSpPr/>
          <p:nvPr/>
        </p:nvSpPr>
        <p:spPr>
          <a:xfrm>
            <a:off x="398582" y="1014152"/>
            <a:ext cx="5286921" cy="5286921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67E4AE50-0CFB-8A9F-3216-B03B64EBD30E}"/>
              </a:ext>
            </a:extLst>
          </p:cNvPr>
          <p:cNvSpPr/>
          <p:nvPr/>
        </p:nvSpPr>
        <p:spPr>
          <a:xfrm>
            <a:off x="3894421" y="1014152"/>
            <a:ext cx="5286921" cy="5286921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F22B36D-0882-F5E2-B35C-3B17B00F42A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5112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デザインの設定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C15F9586-70A5-4591-8525-5BEABD473A84}"/>
</file>

<file path=customXml/itemProps2.xml><?xml version="1.0" encoding="utf-8"?>
<ds:datastoreItem xmlns:ds="http://schemas.openxmlformats.org/officeDocument/2006/customXml" ds:itemID="{9C1B182C-895B-4D7E-954A-1FA981130E3E}"/>
</file>

<file path=customXml/itemProps3.xml><?xml version="1.0" encoding="utf-8"?>
<ds:datastoreItem xmlns:ds="http://schemas.openxmlformats.org/officeDocument/2006/customXml" ds:itemID="{EDA64B3E-80F7-428F-8118-1DF83FFC705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1628</Words>
  <Application>Microsoft Office PowerPoint</Application>
  <PresentationFormat>ワイド画面</PresentationFormat>
  <Paragraphs>158</Paragraphs>
  <Slides>5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BIZ UDPゴシック</vt:lpstr>
      <vt:lpstr>MS PGothic</vt:lpstr>
      <vt:lpstr>游ゴシック</vt:lpstr>
      <vt:lpstr>Aptos</vt:lpstr>
      <vt:lpstr>Aptos Display</vt:lpstr>
      <vt:lpstr>Arial</vt:lpstr>
      <vt:lpstr>Office テーマ</vt:lpstr>
      <vt:lpstr>1_デザインの設定</vt:lpstr>
      <vt:lpstr>以下のスライドは、カスタマイズの際、ご活用ください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2025-09-30T00:35:10Z</dcterms:created>
  <dcterms:modified xsi:type="dcterms:W3CDTF">2025-09-30T00:35:21Z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