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</p:sldMasterIdLst>
  <p:notesMasterIdLst>
    <p:notesMasterId r:id="rId3"/>
  </p:notesMasterIdLst>
  <p:sldIdLst>
    <p:sldId id="6435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C50B404B-CB42-485B-AF0C-FC410BE117E1}">
          <p14:sldIdLst>
            <p14:sldId id="643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FFD966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B9BDCB-EBCB-419B-B257-94D9BDBA2975}" v="3" dt="2025-09-11T02:52:22.4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80" y="4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33E6A-8807-4F3C-B4D9-B423B532671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081DA-F6DE-4939-A165-AB1CFF97F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230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938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67770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08507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B12E637-59C6-CB29-995B-237411E1A81E}"/>
              </a:ext>
            </a:extLst>
          </p:cNvPr>
          <p:cNvSpPr txBox="1"/>
          <p:nvPr userDrawn="1"/>
        </p:nvSpPr>
        <p:spPr>
          <a:xfrm>
            <a:off x="155575" y="10633"/>
            <a:ext cx="8924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>
                <a:latin typeface="Meiryo UI" panose="020B0604030504040204" pitchFamily="50" charset="-128"/>
                <a:ea typeface="Meiryo UI" panose="020B0604030504040204" pitchFamily="50" charset="-128"/>
              </a:rPr>
              <a:t>おすすめ</a:t>
            </a:r>
            <a:r>
              <a:rPr kumimoji="1" lang="en-US" altLang="ja-JP" sz="2400">
                <a:latin typeface="Meiryo UI" panose="020B0604030504040204" pitchFamily="50" charset="-128"/>
                <a:ea typeface="Meiryo UI" panose="020B0604030504040204" pitchFamily="50" charset="-128"/>
              </a:rPr>
              <a:t>ICT</a:t>
            </a:r>
            <a:r>
              <a:rPr kumimoji="1" lang="ja-JP" altLang="en-US" sz="2400">
                <a:latin typeface="Meiryo UI" panose="020B0604030504040204" pitchFamily="50" charset="-128"/>
                <a:ea typeface="Meiryo UI" panose="020B0604030504040204" pitchFamily="50" charset="-128"/>
              </a:rPr>
              <a:t>活用事例のご紹介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87DCAEC-4F87-B7EF-8A72-816C818EE9DC}"/>
              </a:ext>
            </a:extLst>
          </p:cNvPr>
          <p:cNvSpPr txBox="1"/>
          <p:nvPr userDrawn="1"/>
        </p:nvSpPr>
        <p:spPr>
          <a:xfrm>
            <a:off x="5635752" y="6550223"/>
            <a:ext cx="4270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>
                <a:solidFill>
                  <a:schemeClr val="tx1">
                    <a:lumMod val="65000"/>
                    <a:lumOff val="35000"/>
                  </a:schemeClr>
                </a:solidFill>
              </a:rPr>
              <a:t>Copyright © Benesse Corporation. All rights reserved</a:t>
            </a:r>
            <a:endParaRPr kumimoji="1" lang="ja-JP" altLang="en-US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645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98" userDrawn="1">
          <p15:clr>
            <a:srgbClr val="FBAE40"/>
          </p15:clr>
        </p15:guide>
        <p15:guide id="2" pos="6136" userDrawn="1">
          <p15:clr>
            <a:srgbClr val="FBAE40"/>
          </p15:clr>
        </p15:guide>
        <p15:guide id="4" orient="horz" pos="4133" userDrawn="1">
          <p15:clr>
            <a:srgbClr val="FBAE40"/>
          </p15:clr>
        </p15:guide>
        <p15:guide id="5" orient="horz" pos="2160" userDrawn="1">
          <p15:clr>
            <a:srgbClr val="FBAE40"/>
          </p15:clr>
        </p15:guide>
        <p15:guide id="6" orient="horz" pos="18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6110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0" y="1709742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0" y="4589467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881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7155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9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0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0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79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4296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604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9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413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9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156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075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85697F3-0E79-043D-68BD-B7277B09E3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F83A2ADB-9EC4-70D2-E581-3B3B7D0E6819}"/>
              </a:ext>
            </a:extLst>
          </p:cNvPr>
          <p:cNvGrpSpPr/>
          <p:nvPr/>
        </p:nvGrpSpPr>
        <p:grpSpPr>
          <a:xfrm>
            <a:off x="6779173" y="6103478"/>
            <a:ext cx="2687489" cy="461665"/>
            <a:chOff x="6779173" y="6103478"/>
            <a:chExt cx="2687489" cy="461665"/>
          </a:xfrm>
        </p:grpSpPr>
        <p:cxnSp>
          <p:nvCxnSpPr>
            <p:cNvPr id="72" name="直線コネクタ 71">
              <a:extLst>
                <a:ext uri="{FF2B5EF4-FFF2-40B4-BE49-F238E27FC236}">
                  <a16:creationId xmlns:a16="http://schemas.microsoft.com/office/drawing/2014/main" id="{A01CF996-4C95-B688-19BF-BF92BA29EA9D}"/>
                </a:ext>
              </a:extLst>
            </p:cNvPr>
            <p:cNvCxnSpPr/>
            <p:nvPr/>
          </p:nvCxnSpPr>
          <p:spPr>
            <a:xfrm>
              <a:off x="6874662" y="6530801"/>
              <a:ext cx="25920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5AE20A2D-0C00-2D48-BB2F-26D0329F66D8}"/>
                </a:ext>
              </a:extLst>
            </p:cNvPr>
            <p:cNvSpPr txBox="1"/>
            <p:nvPr/>
          </p:nvSpPr>
          <p:spPr>
            <a:xfrm>
              <a:off x="6779173" y="6103478"/>
              <a:ext cx="952725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ja-JP" altLang="en-US" sz="2400" b="1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Calibri"/>
                </a:rPr>
                <a:t>答え</a:t>
              </a:r>
              <a:endParaRPr lang="ja-JP" altLang="en-US" sz="2400" b="1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676A9AFA-A4CA-7B40-EB6F-116C7FD8068F}"/>
              </a:ext>
            </a:extLst>
          </p:cNvPr>
          <p:cNvGrpSpPr/>
          <p:nvPr/>
        </p:nvGrpSpPr>
        <p:grpSpPr>
          <a:xfrm>
            <a:off x="1082511" y="6103478"/>
            <a:ext cx="4635477" cy="461665"/>
            <a:chOff x="1082511" y="6103477"/>
            <a:chExt cx="4635477" cy="461665"/>
          </a:xfrm>
        </p:grpSpPr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E4BD56AA-D0DC-F7E0-75BC-1FF0914049B8}"/>
                </a:ext>
              </a:extLst>
            </p:cNvPr>
            <p:cNvCxnSpPr>
              <a:cxnSpLocks/>
            </p:cNvCxnSpPr>
            <p:nvPr/>
          </p:nvCxnSpPr>
          <p:spPr>
            <a:xfrm>
              <a:off x="1082511" y="6530801"/>
              <a:ext cx="4635477" cy="19455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961BEBC4-DD1D-D51D-C422-0E4D99F460C2}"/>
                </a:ext>
              </a:extLst>
            </p:cNvPr>
            <p:cNvSpPr txBox="1"/>
            <p:nvPr/>
          </p:nvSpPr>
          <p:spPr>
            <a:xfrm>
              <a:off x="1084361" y="6103477"/>
              <a:ext cx="505107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ja-JP" altLang="en-US" sz="2400" b="1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Calibri"/>
                </a:rPr>
                <a:t>式</a:t>
              </a:r>
            </a:p>
          </p:txBody>
        </p:sp>
      </p:grpSp>
      <p:pic>
        <p:nvPicPr>
          <p:cNvPr id="3" name="図 2" descr="アイコン&#10;&#10;自動的に生成された説明">
            <a:extLst>
              <a:ext uri="{FF2B5EF4-FFF2-40B4-BE49-F238E27FC236}">
                <a16:creationId xmlns:a16="http://schemas.microsoft.com/office/drawing/2014/main" id="{320C04D5-4A61-FE84-0131-866B9AEBB6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26173" y="2539276"/>
            <a:ext cx="540333" cy="637315"/>
          </a:xfrm>
          <a:prstGeom prst="rect">
            <a:avLst/>
          </a:prstGeom>
        </p:spPr>
      </p:pic>
      <p:pic>
        <p:nvPicPr>
          <p:cNvPr id="21" name="図 20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F4ADBDF3-EC00-1768-4001-C99A47E27D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80056" y="3463064"/>
            <a:ext cx="540333" cy="634544"/>
          </a:xfrm>
          <a:prstGeom prst="rect">
            <a:avLst/>
          </a:prstGeom>
        </p:spPr>
      </p:pic>
      <p:pic>
        <p:nvPicPr>
          <p:cNvPr id="23" name="図 22" descr="アイコン&#10;&#10;自動的に生成された説明">
            <a:extLst>
              <a:ext uri="{FF2B5EF4-FFF2-40B4-BE49-F238E27FC236}">
                <a16:creationId xmlns:a16="http://schemas.microsoft.com/office/drawing/2014/main" id="{7266A61A-0924-A8AE-6DF3-71BA3D525F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27722" y="3464008"/>
            <a:ext cx="543103" cy="634544"/>
          </a:xfrm>
          <a:prstGeom prst="rect">
            <a:avLst/>
          </a:prstGeom>
        </p:spPr>
      </p:pic>
      <p:pic>
        <p:nvPicPr>
          <p:cNvPr id="25" name="図 24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2B63B9FD-9C3E-4C03-67E6-E26D2C0A7F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12738" y="2537746"/>
            <a:ext cx="576355" cy="634544"/>
          </a:xfrm>
          <a:prstGeom prst="rect">
            <a:avLst/>
          </a:prstGeom>
        </p:spPr>
      </p:pic>
      <p:pic>
        <p:nvPicPr>
          <p:cNvPr id="27" name="図 26" descr="図形&#10;&#10;低い精度で自動的に生成された説明">
            <a:extLst>
              <a:ext uri="{FF2B5EF4-FFF2-40B4-BE49-F238E27FC236}">
                <a16:creationId xmlns:a16="http://schemas.microsoft.com/office/drawing/2014/main" id="{8EA97414-01D3-AB4D-F89A-869F0D7D6F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310" y="2300991"/>
            <a:ext cx="601293" cy="953202"/>
          </a:xfrm>
          <a:prstGeom prst="rect">
            <a:avLst/>
          </a:prstGeom>
        </p:spPr>
      </p:pic>
      <p:pic>
        <p:nvPicPr>
          <p:cNvPr id="29" name="図 28" descr="図形&#10;&#10;低い精度で自動的に生成された説明">
            <a:extLst>
              <a:ext uri="{FF2B5EF4-FFF2-40B4-BE49-F238E27FC236}">
                <a16:creationId xmlns:a16="http://schemas.microsoft.com/office/drawing/2014/main" id="{DAE8366D-EAB0-811B-9E84-14FA573E830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29411" y="2307835"/>
            <a:ext cx="601293" cy="953202"/>
          </a:xfrm>
          <a:prstGeom prst="rect">
            <a:avLst/>
          </a:prstGeom>
        </p:spPr>
      </p:pic>
      <p:pic>
        <p:nvPicPr>
          <p:cNvPr id="33" name="図 32" descr="グラフ が含まれている画像&#10;&#10;自動的に生成された説明">
            <a:extLst>
              <a:ext uri="{FF2B5EF4-FFF2-40B4-BE49-F238E27FC236}">
                <a16:creationId xmlns:a16="http://schemas.microsoft.com/office/drawing/2014/main" id="{FE767464-2466-E43D-0380-CC9261CA1DF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5904" y="2302910"/>
            <a:ext cx="620690" cy="950431"/>
          </a:xfrm>
          <a:prstGeom prst="rect">
            <a:avLst/>
          </a:prstGeom>
        </p:spPr>
      </p:pic>
      <p:pic>
        <p:nvPicPr>
          <p:cNvPr id="48" name="図 47" descr="グラフ が含まれている画像&#10;&#10;自動的に生成された説明">
            <a:extLst>
              <a:ext uri="{FF2B5EF4-FFF2-40B4-BE49-F238E27FC236}">
                <a16:creationId xmlns:a16="http://schemas.microsoft.com/office/drawing/2014/main" id="{AEBD96EE-E16D-A80B-7B40-958715E5A8C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93893" y="3379391"/>
            <a:ext cx="648399" cy="953202"/>
          </a:xfrm>
          <a:prstGeom prst="rect">
            <a:avLst/>
          </a:prstGeom>
        </p:spPr>
      </p:pic>
      <p:pic>
        <p:nvPicPr>
          <p:cNvPr id="56" name="図 55" descr="グラフ が含まれている画像&#10;&#10;自動的に生成された説明">
            <a:extLst>
              <a:ext uri="{FF2B5EF4-FFF2-40B4-BE49-F238E27FC236}">
                <a16:creationId xmlns:a16="http://schemas.microsoft.com/office/drawing/2014/main" id="{56E21ED9-726E-4DD7-E10C-3CA7B6A5ECA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78868" y="3387852"/>
            <a:ext cx="648399" cy="953202"/>
          </a:xfrm>
          <a:prstGeom prst="rect">
            <a:avLst/>
          </a:prstGeom>
        </p:spPr>
      </p:pic>
      <p:pic>
        <p:nvPicPr>
          <p:cNvPr id="59" name="図 58" descr="グラフ&#10;&#10;中程度の精度で自動的に生成された説明">
            <a:extLst>
              <a:ext uri="{FF2B5EF4-FFF2-40B4-BE49-F238E27FC236}">
                <a16:creationId xmlns:a16="http://schemas.microsoft.com/office/drawing/2014/main" id="{4E573FF5-7E1B-8776-3E28-12897861F2A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1807" y="3380156"/>
            <a:ext cx="620690" cy="953202"/>
          </a:xfrm>
          <a:prstGeom prst="rect">
            <a:avLst/>
          </a:prstGeom>
        </p:spPr>
      </p:pic>
      <p:pic>
        <p:nvPicPr>
          <p:cNvPr id="62" name="図 61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44768AF1-FB83-AEF2-CBFF-2237E8A8A80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80805" y="4801398"/>
            <a:ext cx="4541564" cy="634544"/>
          </a:xfrm>
          <a:prstGeom prst="rect">
            <a:avLst/>
          </a:prstGeom>
        </p:spPr>
      </p:pic>
      <p:pic>
        <p:nvPicPr>
          <p:cNvPr id="66" name="図 65" descr="テキスト&#10;&#10;自動的に生成された説明">
            <a:extLst>
              <a:ext uri="{FF2B5EF4-FFF2-40B4-BE49-F238E27FC236}">
                <a16:creationId xmlns:a16="http://schemas.microsoft.com/office/drawing/2014/main" id="{3A5F2985-C452-748D-7870-5874A8D24BB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80689" y="5523283"/>
            <a:ext cx="3070197" cy="673337"/>
          </a:xfrm>
          <a:prstGeom prst="rect">
            <a:avLst/>
          </a:prstGeom>
        </p:spPr>
      </p:pic>
      <p:pic>
        <p:nvPicPr>
          <p:cNvPr id="71" name="図 70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1EA54210-C77E-DC8E-606E-98D5ABCD87A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52681" y="6242796"/>
            <a:ext cx="4563732" cy="676108"/>
          </a:xfrm>
          <a:prstGeom prst="rect">
            <a:avLst/>
          </a:prstGeom>
        </p:spPr>
      </p:pic>
      <p:pic>
        <p:nvPicPr>
          <p:cNvPr id="81" name="図 80" descr="アイコン&#10;&#10;低い精度で自動的に生成された説明">
            <a:extLst>
              <a:ext uri="{FF2B5EF4-FFF2-40B4-BE49-F238E27FC236}">
                <a16:creationId xmlns:a16="http://schemas.microsoft.com/office/drawing/2014/main" id="{88C81E16-3191-FAD2-3CA5-322F627D8F4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96885" y="7077651"/>
            <a:ext cx="2992611" cy="642857"/>
          </a:xfrm>
          <a:prstGeom prst="rect">
            <a:avLst/>
          </a:prstGeom>
        </p:spPr>
      </p:pic>
      <p:pic>
        <p:nvPicPr>
          <p:cNvPr id="83" name="図 82" descr="図形&#10;&#10;中程度の精度で自動的に生成された説明">
            <a:extLst>
              <a:ext uri="{FF2B5EF4-FFF2-40B4-BE49-F238E27FC236}">
                <a16:creationId xmlns:a16="http://schemas.microsoft.com/office/drawing/2014/main" id="{0EABFA6C-E58D-0E64-A8D3-6329A8AC886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57" y="191538"/>
            <a:ext cx="9626232" cy="601293"/>
          </a:xfrm>
          <a:prstGeom prst="rect">
            <a:avLst/>
          </a:prstGeom>
        </p:spPr>
      </p:pic>
      <p:cxnSp>
        <p:nvCxnSpPr>
          <p:cNvPr id="166" name="直線コネクタ 165">
            <a:extLst>
              <a:ext uri="{FF2B5EF4-FFF2-40B4-BE49-F238E27FC236}">
                <a16:creationId xmlns:a16="http://schemas.microsoft.com/office/drawing/2014/main" id="{777064C5-5DE2-12A5-6B52-3A2906F068B9}"/>
              </a:ext>
            </a:extLst>
          </p:cNvPr>
          <p:cNvCxnSpPr/>
          <p:nvPr/>
        </p:nvCxnSpPr>
        <p:spPr>
          <a:xfrm>
            <a:off x="1592037" y="7116828"/>
            <a:ext cx="4571979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直線コネクタ 166">
            <a:extLst>
              <a:ext uri="{FF2B5EF4-FFF2-40B4-BE49-F238E27FC236}">
                <a16:creationId xmlns:a16="http://schemas.microsoft.com/office/drawing/2014/main" id="{8D81321D-072E-CB71-7FB3-9626E668B288}"/>
              </a:ext>
            </a:extLst>
          </p:cNvPr>
          <p:cNvCxnSpPr/>
          <p:nvPr/>
        </p:nvCxnSpPr>
        <p:spPr>
          <a:xfrm>
            <a:off x="1593889" y="7404982"/>
            <a:ext cx="4571979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線コネクタ 167">
            <a:extLst>
              <a:ext uri="{FF2B5EF4-FFF2-40B4-BE49-F238E27FC236}">
                <a16:creationId xmlns:a16="http://schemas.microsoft.com/office/drawing/2014/main" id="{DB7D8A84-C750-9663-4278-7A9C24B938F7}"/>
              </a:ext>
            </a:extLst>
          </p:cNvPr>
          <p:cNvCxnSpPr>
            <a:cxnSpLocks/>
          </p:cNvCxnSpPr>
          <p:nvPr/>
        </p:nvCxnSpPr>
        <p:spPr>
          <a:xfrm flipV="1">
            <a:off x="-1869189" y="7203397"/>
            <a:ext cx="3057496" cy="1516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直線コネクタ 169">
            <a:extLst>
              <a:ext uri="{FF2B5EF4-FFF2-40B4-BE49-F238E27FC236}">
                <a16:creationId xmlns:a16="http://schemas.microsoft.com/office/drawing/2014/main" id="{DD3982D5-F337-F6FE-0A4E-CB5A3C93F8E6}"/>
              </a:ext>
            </a:extLst>
          </p:cNvPr>
          <p:cNvCxnSpPr>
            <a:cxnSpLocks/>
          </p:cNvCxnSpPr>
          <p:nvPr/>
        </p:nvCxnSpPr>
        <p:spPr>
          <a:xfrm flipV="1">
            <a:off x="-1866954" y="7412413"/>
            <a:ext cx="3057496" cy="1516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9361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76155CF2-3502-41C3-BE95-6F4E21BB6DA6}"/>
</file>

<file path=customXml/itemProps2.xml><?xml version="1.0" encoding="utf-8"?>
<ds:datastoreItem xmlns:ds="http://schemas.openxmlformats.org/officeDocument/2006/customXml" ds:itemID="{A3B258F5-F1CF-465F-B3E6-DA74E532BEC4}"/>
</file>

<file path=customXml/itemProps3.xml><?xml version="1.0" encoding="utf-8"?>
<ds:datastoreItem xmlns:ds="http://schemas.openxmlformats.org/officeDocument/2006/customXml" ds:itemID="{4D8CCC66-08A9-4249-BCBC-116D9635A0C8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</Words>
  <Application>Microsoft Office PowerPoint</Application>
  <PresentationFormat>A4 210 x 297 mm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Meiryo UI</vt:lpstr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2025-09-11T02:52:22Z</dcterms:created>
  <dcterms:modified xsi:type="dcterms:W3CDTF">2025-09-11T02:52:31Z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