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5"/>
  </p:notesMasterIdLst>
  <p:sldIdLst>
    <p:sldId id="6436" r:id="rId2"/>
    <p:sldId id="6435" r:id="rId3"/>
    <p:sldId id="6437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6436"/>
            <p14:sldId id="6435"/>
            <p14:sldId id="643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FFD966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20DB0E-8624-4DB0-A320-14A4AEE6B35C}" v="3" dt="2025-09-11T02:51:46.7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60" y="13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93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777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850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12E637-59C6-CB29-995B-237411E1A81E}"/>
              </a:ext>
            </a:extLst>
          </p:cNvPr>
          <p:cNvSpPr txBox="1"/>
          <p:nvPr userDrawn="1"/>
        </p:nvSpPr>
        <p:spPr>
          <a:xfrm>
            <a:off x="155575" y="10633"/>
            <a:ext cx="8924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おすすめ</a:t>
            </a:r>
            <a:r>
              <a:rPr kumimoji="1" lang="en-US" altLang="ja-JP" sz="2400">
                <a:latin typeface="Meiryo UI" panose="020B0604030504040204" pitchFamily="50" charset="-128"/>
                <a:ea typeface="Meiryo UI" panose="020B0604030504040204" pitchFamily="50" charset="-128"/>
              </a:rPr>
              <a:t>ICT</a:t>
            </a:r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活用事例のご紹介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7DCAEC-4F87-B7EF-8A72-816C818EE9DC}"/>
              </a:ext>
            </a:extLst>
          </p:cNvPr>
          <p:cNvSpPr txBox="1"/>
          <p:nvPr userDrawn="1"/>
        </p:nvSpPr>
        <p:spPr>
          <a:xfrm>
            <a:off x="5635752" y="6550223"/>
            <a:ext cx="4270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>
                <a:solidFill>
                  <a:schemeClr val="tx1">
                    <a:lumMod val="65000"/>
                    <a:lumOff val="35000"/>
                  </a:schemeClr>
                </a:solidFill>
              </a:rPr>
              <a:t>Copyright © Benesse Corporation. All rights reserved</a:t>
            </a:r>
            <a:endParaRPr kumimoji="1" lang="ja-JP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645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8" userDrawn="1">
          <p15:clr>
            <a:srgbClr val="FBAE40"/>
          </p15:clr>
        </p15:guide>
        <p15:guide id="2" pos="6136" userDrawn="1">
          <p15:clr>
            <a:srgbClr val="FBAE40"/>
          </p15:clr>
        </p15:guide>
        <p15:guide id="4" orient="horz" pos="4133" userDrawn="1">
          <p15:clr>
            <a:srgbClr val="FBAE40"/>
          </p15:clr>
        </p15:guide>
        <p15:guide id="5" orient="horz" pos="2160" userDrawn="1">
          <p15:clr>
            <a:srgbClr val="FBAE40"/>
          </p15:clr>
        </p15:guide>
        <p15:guide id="6" orient="horz" pos="18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110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88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15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79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29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60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41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15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07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8B10520-1091-20AA-30B8-DA7444585344}"/>
              </a:ext>
            </a:extLst>
          </p:cNvPr>
          <p:cNvSpPr txBox="1"/>
          <p:nvPr/>
        </p:nvSpPr>
        <p:spPr>
          <a:xfrm>
            <a:off x="1923627" y="2871894"/>
            <a:ext cx="6417141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kumimoji="1" lang="ja-JP" altLang="en-US">
                <a:ea typeface="游ゴシック"/>
              </a:rPr>
              <a:t>こちらのスライドはカスタマイズ用にお使いいただけます。</a:t>
            </a:r>
          </a:p>
        </p:txBody>
      </p:sp>
    </p:spTree>
    <p:extLst>
      <p:ext uri="{BB962C8B-B14F-4D97-AF65-F5344CB8AC3E}">
        <p14:creationId xmlns:p14="http://schemas.microsoft.com/office/powerpoint/2010/main" val="2452180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5697F3-0E79-043D-68BD-B7277B09E3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テキスト ボックス 154">
                <a:extLst>
                  <a:ext uri="{FF2B5EF4-FFF2-40B4-BE49-F238E27FC236}">
                    <a16:creationId xmlns:a16="http://schemas.microsoft.com/office/drawing/2014/main" id="{D56A179A-67FD-49BB-0B20-8A98D0DC108B}"/>
                  </a:ext>
                </a:extLst>
              </p:cNvPr>
              <p:cNvSpPr txBox="1"/>
              <p:nvPr/>
            </p:nvSpPr>
            <p:spPr>
              <a:xfrm>
                <a:off x="777501" y="380316"/>
                <a:ext cx="577515" cy="63478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kumimoji="1" lang="ja-JP" altLang="en-US" dirty="0">
                              <a:latin typeface="ＭＳ Ｐゴシック" panose="020B0600070205080204" pitchFamily="50" charset="-128"/>
                              <a:ea typeface="ＭＳ Ｐゴシック" panose="020B0600070205080204" pitchFamily="50" charset="-128"/>
                            </a:rPr>
                            <m:t>１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kumimoji="1" lang="ja-JP" altLang="en-US" dirty="0">
                              <a:latin typeface="ＭＳ Ｐゴシック" panose="020B0600070205080204" pitchFamily="50" charset="-128"/>
                              <a:ea typeface="ＭＳ Ｐゴシック" panose="020B0600070205080204" pitchFamily="50" charset="-128"/>
                            </a:rPr>
                            <m:t>２</m:t>
                          </m:r>
                        </m:den>
                      </m:f>
                    </m:oMath>
                  </m:oMathPara>
                </a14:m>
                <a:endParaRPr kumimoji="1" lang="ja-JP" altLang="en-US"/>
              </a:p>
            </p:txBody>
          </p:sp>
        </mc:Choice>
        <mc:Fallback xmlns="">
          <p:sp>
            <p:nvSpPr>
              <p:cNvPr id="155" name="テキスト ボックス 154">
                <a:extLst>
                  <a:ext uri="{FF2B5EF4-FFF2-40B4-BE49-F238E27FC236}">
                    <a16:creationId xmlns:a16="http://schemas.microsoft.com/office/drawing/2014/main" id="{D56A179A-67FD-49BB-0B20-8A98D0DC10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501" y="380316"/>
                <a:ext cx="577515" cy="63478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テキスト ボックス 155">
                <a:extLst>
                  <a:ext uri="{FF2B5EF4-FFF2-40B4-BE49-F238E27FC236}">
                    <a16:creationId xmlns:a16="http://schemas.microsoft.com/office/drawing/2014/main" id="{FBC6F00B-C830-B719-B437-980796AD65A7}"/>
                  </a:ext>
                </a:extLst>
              </p:cNvPr>
              <p:cNvSpPr txBox="1"/>
              <p:nvPr/>
            </p:nvSpPr>
            <p:spPr>
              <a:xfrm>
                <a:off x="823600" y="1414892"/>
                <a:ext cx="540844" cy="63478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kumimoji="1" lang="ja-JP" altLang="en-US" dirty="0">
                              <a:latin typeface="ＭＳ Ｐゴシック" panose="020B0600070205080204" pitchFamily="50" charset="-128"/>
                              <a:ea typeface="ＭＳ Ｐゴシック" panose="020B0600070205080204" pitchFamily="50" charset="-128"/>
                            </a:rPr>
                            <m:t>１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kumimoji="1" lang="ja-JP" altLang="en-US" dirty="0">
                              <a:latin typeface="ＭＳ Ｐゴシック" panose="020B0600070205080204" pitchFamily="50" charset="-128"/>
                              <a:ea typeface="ＭＳ Ｐゴシック" panose="020B0600070205080204" pitchFamily="50" charset="-128"/>
                            </a:rPr>
                            <m:t>３</m:t>
                          </m:r>
                        </m:den>
                      </m:f>
                    </m:oMath>
                  </m:oMathPara>
                </a14:m>
                <a:endParaRPr kumimoji="1" lang="ja-JP" altLang="en-US"/>
              </a:p>
            </p:txBody>
          </p:sp>
        </mc:Choice>
        <mc:Fallback xmlns="">
          <p:sp>
            <p:nvSpPr>
              <p:cNvPr id="156" name="テキスト ボックス 155">
                <a:extLst>
                  <a:ext uri="{FF2B5EF4-FFF2-40B4-BE49-F238E27FC236}">
                    <a16:creationId xmlns:a16="http://schemas.microsoft.com/office/drawing/2014/main" id="{FBC6F00B-C830-B719-B437-980796AD6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600" y="1414892"/>
                <a:ext cx="540844" cy="63478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0FE4981-0684-EECC-4A63-8ADBBCD9A79F}"/>
              </a:ext>
            </a:extLst>
          </p:cNvPr>
          <p:cNvGrpSpPr/>
          <p:nvPr/>
        </p:nvGrpSpPr>
        <p:grpSpPr>
          <a:xfrm>
            <a:off x="724541" y="3984245"/>
            <a:ext cx="4636766" cy="1240690"/>
            <a:chOff x="384481" y="3765578"/>
            <a:chExt cx="4636766" cy="1240690"/>
          </a:xfrm>
        </p:grpSpPr>
        <p:sp>
          <p:nvSpPr>
            <p:cNvPr id="157" name="円弧 156">
              <a:extLst>
                <a:ext uri="{FF2B5EF4-FFF2-40B4-BE49-F238E27FC236}">
                  <a16:creationId xmlns:a16="http://schemas.microsoft.com/office/drawing/2014/main" id="{33F79D67-DA2F-D1B5-03A8-A04CB7924B6C}"/>
                </a:ext>
              </a:extLst>
            </p:cNvPr>
            <p:cNvSpPr/>
            <p:nvPr/>
          </p:nvSpPr>
          <p:spPr>
            <a:xfrm flipV="1">
              <a:off x="384481" y="3765578"/>
              <a:ext cx="4636766" cy="876795"/>
            </a:xfrm>
            <a:prstGeom prst="arc">
              <a:avLst>
                <a:gd name="adj1" fmla="val 10919476"/>
                <a:gd name="adj2" fmla="val 2146671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8" name="テキスト ボックス 157">
                  <a:extLst>
                    <a:ext uri="{FF2B5EF4-FFF2-40B4-BE49-F238E27FC236}">
                      <a16:creationId xmlns:a16="http://schemas.microsoft.com/office/drawing/2014/main" id="{3E81B93A-48AD-DB79-5626-10BEDB962C11}"/>
                    </a:ext>
                  </a:extLst>
                </p:cNvPr>
                <p:cNvSpPr txBox="1"/>
                <p:nvPr/>
              </p:nvSpPr>
              <p:spPr>
                <a:xfrm>
                  <a:off x="2489047" y="4371479"/>
                  <a:ext cx="433137" cy="63478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1" lang="en-US" altLang="ja-JP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kumimoji="1" lang="ja-JP" altLang="en-US" dirty="0">
                                <a:latin typeface="ＭＳ Ｐゴシック" panose="020B0600070205080204" pitchFamily="50" charset="-128"/>
                                <a:ea typeface="ＭＳ Ｐゴシック" panose="020B0600070205080204" pitchFamily="50" charset="-128"/>
                              </a:rPr>
                              <m:t>３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kumimoji="1" lang="ja-JP" altLang="en-US" dirty="0">
                                <a:latin typeface="ＭＳ Ｐゴシック" panose="020B0600070205080204" pitchFamily="50" charset="-128"/>
                                <a:ea typeface="ＭＳ Ｐゴシック" panose="020B0600070205080204" pitchFamily="50" charset="-128"/>
                              </a:rPr>
                              <m:t>６</m:t>
                            </m:r>
                          </m:den>
                        </m:f>
                      </m:oMath>
                    </m:oMathPara>
                  </a14:m>
                  <a:endParaRPr kumimoji="1" lang="ja-JP" altLang="en-US"/>
                </a:p>
              </p:txBody>
            </p:sp>
          </mc:Choice>
          <mc:Fallback xmlns="">
            <p:sp>
              <p:nvSpPr>
                <p:cNvPr id="158" name="テキスト ボックス 157">
                  <a:extLst>
                    <a:ext uri="{FF2B5EF4-FFF2-40B4-BE49-F238E27FC236}">
                      <a16:creationId xmlns:a16="http://schemas.microsoft.com/office/drawing/2014/main" id="{3E81B93A-48AD-DB79-5626-10BEDB962C1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9047" y="4371479"/>
                  <a:ext cx="433137" cy="63478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4437C1B-BA0F-B48B-76F6-F09BB8C26417}"/>
              </a:ext>
            </a:extLst>
          </p:cNvPr>
          <p:cNvGrpSpPr/>
          <p:nvPr/>
        </p:nvGrpSpPr>
        <p:grpSpPr>
          <a:xfrm>
            <a:off x="5197728" y="3222548"/>
            <a:ext cx="2992763" cy="1196813"/>
            <a:chOff x="5019931" y="3872582"/>
            <a:chExt cx="2992763" cy="1196813"/>
          </a:xfrm>
        </p:grpSpPr>
        <p:sp>
          <p:nvSpPr>
            <p:cNvPr id="159" name="円弧 158">
              <a:extLst>
                <a:ext uri="{FF2B5EF4-FFF2-40B4-BE49-F238E27FC236}">
                  <a16:creationId xmlns:a16="http://schemas.microsoft.com/office/drawing/2014/main" id="{35CB0E79-C41B-CD29-EE8D-4FEC7A71DA54}"/>
                </a:ext>
              </a:extLst>
            </p:cNvPr>
            <p:cNvSpPr/>
            <p:nvPr/>
          </p:nvSpPr>
          <p:spPr>
            <a:xfrm flipV="1">
              <a:off x="5019931" y="3872582"/>
              <a:ext cx="2992763" cy="721289"/>
            </a:xfrm>
            <a:prstGeom prst="arc">
              <a:avLst>
                <a:gd name="adj1" fmla="val 10919476"/>
                <a:gd name="adj2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0" name="テキスト ボックス 159">
                  <a:extLst>
                    <a:ext uri="{FF2B5EF4-FFF2-40B4-BE49-F238E27FC236}">
                      <a16:creationId xmlns:a16="http://schemas.microsoft.com/office/drawing/2014/main" id="{D2AC4D75-86DA-F2B1-1DA4-C5D599851FE6}"/>
                    </a:ext>
                  </a:extLst>
                </p:cNvPr>
                <p:cNvSpPr txBox="1"/>
                <p:nvPr/>
              </p:nvSpPr>
              <p:spPr>
                <a:xfrm>
                  <a:off x="6294400" y="4434606"/>
                  <a:ext cx="540844" cy="63478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1" lang="en-US" altLang="ja-JP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kumimoji="1" lang="ja-JP" altLang="en-US" dirty="0">
                                <a:latin typeface="ＭＳ Ｐゴシック" panose="020B0600070205080204" pitchFamily="50" charset="-128"/>
                                <a:ea typeface="ＭＳ Ｐゴシック" panose="020B0600070205080204" pitchFamily="50" charset="-128"/>
                              </a:rPr>
                              <m:t>２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kumimoji="1" lang="ja-JP" altLang="en-US" dirty="0">
                                <a:latin typeface="ＭＳ Ｐゴシック" panose="020B0600070205080204" pitchFamily="50" charset="-128"/>
                                <a:ea typeface="ＭＳ Ｐゴシック" panose="020B0600070205080204" pitchFamily="50" charset="-128"/>
                              </a:rPr>
                              <m:t>６</m:t>
                            </m:r>
                          </m:den>
                        </m:f>
                      </m:oMath>
                    </m:oMathPara>
                  </a14:m>
                  <a:endParaRPr kumimoji="1" lang="ja-JP" altLang="en-US"/>
                </a:p>
              </p:txBody>
            </p:sp>
          </mc:Choice>
          <mc:Fallback xmlns="">
            <p:sp>
              <p:nvSpPr>
                <p:cNvPr id="160" name="テキスト ボックス 159">
                  <a:extLst>
                    <a:ext uri="{FF2B5EF4-FFF2-40B4-BE49-F238E27FC236}">
                      <a16:creationId xmlns:a16="http://schemas.microsoft.com/office/drawing/2014/main" id="{D2AC4D75-86DA-F2B1-1DA4-C5D599851FE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94400" y="4434606"/>
                  <a:ext cx="540844" cy="63478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3B79FE3-EF4A-A994-AD52-5C61BC4FECA8}"/>
              </a:ext>
            </a:extLst>
          </p:cNvPr>
          <p:cNvGrpSpPr/>
          <p:nvPr/>
        </p:nvGrpSpPr>
        <p:grpSpPr>
          <a:xfrm>
            <a:off x="724541" y="3138963"/>
            <a:ext cx="3082123" cy="1256845"/>
            <a:chOff x="358409" y="2513145"/>
            <a:chExt cx="3082123" cy="1256845"/>
          </a:xfrm>
        </p:grpSpPr>
        <p:sp>
          <p:nvSpPr>
            <p:cNvPr id="161" name="円弧 160">
              <a:extLst>
                <a:ext uri="{FF2B5EF4-FFF2-40B4-BE49-F238E27FC236}">
                  <a16:creationId xmlns:a16="http://schemas.microsoft.com/office/drawing/2014/main" id="{19CAA845-3AD7-B662-3779-C73CCB69F90B}"/>
                </a:ext>
              </a:extLst>
            </p:cNvPr>
            <p:cNvSpPr/>
            <p:nvPr/>
          </p:nvSpPr>
          <p:spPr>
            <a:xfrm flipV="1">
              <a:off x="358409" y="2513145"/>
              <a:ext cx="3082123" cy="876795"/>
            </a:xfrm>
            <a:prstGeom prst="arc">
              <a:avLst>
                <a:gd name="adj1" fmla="val 10919476"/>
                <a:gd name="adj2" fmla="val 2146671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2" name="テキスト ボックス 161">
                  <a:extLst>
                    <a:ext uri="{FF2B5EF4-FFF2-40B4-BE49-F238E27FC236}">
                      <a16:creationId xmlns:a16="http://schemas.microsoft.com/office/drawing/2014/main" id="{7E88E5CA-BA04-0245-ECC2-8C37597EE121}"/>
                    </a:ext>
                  </a:extLst>
                </p:cNvPr>
                <p:cNvSpPr txBox="1"/>
                <p:nvPr/>
              </p:nvSpPr>
              <p:spPr>
                <a:xfrm>
                  <a:off x="1730797" y="3135201"/>
                  <a:ext cx="433137" cy="63478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1" lang="en-US" altLang="ja-JP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kumimoji="1" lang="ja-JP" altLang="en-US" dirty="0">
                                <a:latin typeface="ＭＳ Ｐゴシック" panose="020B0600070205080204" pitchFamily="50" charset="-128"/>
                                <a:ea typeface="ＭＳ Ｐゴシック" panose="020B0600070205080204" pitchFamily="50" charset="-128"/>
                              </a:rPr>
                              <m:t>１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kumimoji="1" lang="ja-JP" altLang="en-US" dirty="0">
                                <a:latin typeface="ＭＳ Ｐゴシック" panose="020B0600070205080204" pitchFamily="50" charset="-128"/>
                                <a:ea typeface="ＭＳ Ｐゴシック" panose="020B0600070205080204" pitchFamily="50" charset="-128"/>
                              </a:rPr>
                              <m:t>３</m:t>
                            </m:r>
                          </m:den>
                        </m:f>
                      </m:oMath>
                    </m:oMathPara>
                  </a14:m>
                  <a:endParaRPr kumimoji="1" lang="ja-JP" altLang="en-US"/>
                </a:p>
              </p:txBody>
            </p:sp>
          </mc:Choice>
          <mc:Fallback xmlns="">
            <p:sp>
              <p:nvSpPr>
                <p:cNvPr id="162" name="テキスト ボックス 161">
                  <a:extLst>
                    <a:ext uri="{FF2B5EF4-FFF2-40B4-BE49-F238E27FC236}">
                      <a16:creationId xmlns:a16="http://schemas.microsoft.com/office/drawing/2014/main" id="{7E88E5CA-BA04-0245-ECC2-8C37597EE12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30797" y="3135201"/>
                  <a:ext cx="433137" cy="634789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D9804EC-2C3C-016C-9EA7-5B1B6B28C17C}"/>
              </a:ext>
            </a:extLst>
          </p:cNvPr>
          <p:cNvGrpSpPr/>
          <p:nvPr/>
        </p:nvGrpSpPr>
        <p:grpSpPr>
          <a:xfrm>
            <a:off x="601988" y="2017733"/>
            <a:ext cx="4613059" cy="1217539"/>
            <a:chOff x="368905" y="1173808"/>
            <a:chExt cx="4613059" cy="1217539"/>
          </a:xfrm>
        </p:grpSpPr>
        <p:sp>
          <p:nvSpPr>
            <p:cNvPr id="163" name="円弧 162">
              <a:extLst>
                <a:ext uri="{FF2B5EF4-FFF2-40B4-BE49-F238E27FC236}">
                  <a16:creationId xmlns:a16="http://schemas.microsoft.com/office/drawing/2014/main" id="{702741D6-38F4-F1A0-E6C3-3698596DB0AA}"/>
                </a:ext>
              </a:extLst>
            </p:cNvPr>
            <p:cNvSpPr/>
            <p:nvPr/>
          </p:nvSpPr>
          <p:spPr>
            <a:xfrm flipV="1">
              <a:off x="368905" y="1173808"/>
              <a:ext cx="4613059" cy="876795"/>
            </a:xfrm>
            <a:prstGeom prst="arc">
              <a:avLst>
                <a:gd name="adj1" fmla="val 10919476"/>
                <a:gd name="adj2" fmla="val 2146671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4" name="テキスト ボックス 163">
                  <a:extLst>
                    <a:ext uri="{FF2B5EF4-FFF2-40B4-BE49-F238E27FC236}">
                      <a16:creationId xmlns:a16="http://schemas.microsoft.com/office/drawing/2014/main" id="{9EE7B5DA-9DAA-C517-382B-9ED49B892DA0}"/>
                    </a:ext>
                  </a:extLst>
                </p:cNvPr>
                <p:cNvSpPr txBox="1"/>
                <p:nvPr/>
              </p:nvSpPr>
              <p:spPr>
                <a:xfrm>
                  <a:off x="2467992" y="1756558"/>
                  <a:ext cx="433137" cy="63478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1" lang="en-US" altLang="ja-JP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kumimoji="1" lang="ja-JP" altLang="en-US" dirty="0">
                                <a:latin typeface="ＭＳ Ｐゴシック" panose="020B0600070205080204" pitchFamily="50" charset="-128"/>
                                <a:ea typeface="ＭＳ Ｐゴシック" panose="020B0600070205080204" pitchFamily="50" charset="-128"/>
                              </a:rPr>
                              <m:t>１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kumimoji="1" lang="ja-JP" altLang="en-US" dirty="0">
                                <a:latin typeface="ＭＳ Ｐゴシック" panose="020B0600070205080204" pitchFamily="50" charset="-128"/>
                                <a:ea typeface="ＭＳ Ｐゴシック" panose="020B0600070205080204" pitchFamily="50" charset="-128"/>
                              </a:rPr>
                              <m:t>２</m:t>
                            </m:r>
                          </m:den>
                        </m:f>
                      </m:oMath>
                    </m:oMathPara>
                  </a14:m>
                  <a:endParaRPr kumimoji="1" lang="ja-JP" altLang="en-US"/>
                </a:p>
              </p:txBody>
            </p:sp>
          </mc:Choice>
          <mc:Fallback xmlns="">
            <p:sp>
              <p:nvSpPr>
                <p:cNvPr id="164" name="テキスト ボックス 163">
                  <a:extLst>
                    <a:ext uri="{FF2B5EF4-FFF2-40B4-BE49-F238E27FC236}">
                      <a16:creationId xmlns:a16="http://schemas.microsoft.com/office/drawing/2014/main" id="{9EE7B5DA-9DAA-C517-382B-9ED49B892D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67992" y="1756558"/>
                  <a:ext cx="433137" cy="634789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83A2ADB-9EC4-70D2-E581-3B3B7D0E6819}"/>
              </a:ext>
            </a:extLst>
          </p:cNvPr>
          <p:cNvGrpSpPr/>
          <p:nvPr/>
        </p:nvGrpSpPr>
        <p:grpSpPr>
          <a:xfrm>
            <a:off x="6779173" y="6103478"/>
            <a:ext cx="2687489" cy="461665"/>
            <a:chOff x="6779173" y="6103478"/>
            <a:chExt cx="2687489" cy="461665"/>
          </a:xfrm>
        </p:grpSpPr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A01CF996-4C95-B688-19BF-BF92BA29EA9D}"/>
                </a:ext>
              </a:extLst>
            </p:cNvPr>
            <p:cNvCxnSpPr/>
            <p:nvPr/>
          </p:nvCxnSpPr>
          <p:spPr>
            <a:xfrm>
              <a:off x="6874662" y="6530801"/>
              <a:ext cx="25920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5AE20A2D-0C00-2D48-BB2F-26D0329F66D8}"/>
                </a:ext>
              </a:extLst>
            </p:cNvPr>
            <p:cNvSpPr txBox="1"/>
            <p:nvPr/>
          </p:nvSpPr>
          <p:spPr>
            <a:xfrm>
              <a:off x="6779173" y="6103478"/>
              <a:ext cx="952725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ja-JP" altLang="en-US" sz="2400" b="1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Calibri"/>
                </a:rPr>
                <a:t>答え</a:t>
              </a:r>
              <a:endParaRPr lang="ja-JP" altLang="en-US" sz="2400" b="1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76A9AFA-A4CA-7B40-EB6F-116C7FD8068F}"/>
              </a:ext>
            </a:extLst>
          </p:cNvPr>
          <p:cNvGrpSpPr/>
          <p:nvPr/>
        </p:nvGrpSpPr>
        <p:grpSpPr>
          <a:xfrm>
            <a:off x="1082511" y="6103478"/>
            <a:ext cx="4635477" cy="461665"/>
            <a:chOff x="1082511" y="6103477"/>
            <a:chExt cx="4635477" cy="461665"/>
          </a:xfrm>
        </p:grpSpPr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E4BD56AA-D0DC-F7E0-75BC-1FF0914049B8}"/>
                </a:ext>
              </a:extLst>
            </p:cNvPr>
            <p:cNvCxnSpPr>
              <a:cxnSpLocks/>
            </p:cNvCxnSpPr>
            <p:nvPr/>
          </p:nvCxnSpPr>
          <p:spPr>
            <a:xfrm>
              <a:off x="1082511" y="6530801"/>
              <a:ext cx="4635477" cy="19455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961BEBC4-DD1D-D51D-C422-0E4D99F460C2}"/>
                </a:ext>
              </a:extLst>
            </p:cNvPr>
            <p:cNvSpPr txBox="1"/>
            <p:nvPr/>
          </p:nvSpPr>
          <p:spPr>
            <a:xfrm>
              <a:off x="1084361" y="6103477"/>
              <a:ext cx="505107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ja-JP" altLang="en-US" sz="2400" b="1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Calibri"/>
                </a:rPr>
                <a:t>式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4FDE7BD3-88D4-D9C7-F676-6DE91388F4A6}"/>
              </a:ext>
            </a:extLst>
          </p:cNvPr>
          <p:cNvGrpSpPr/>
          <p:nvPr/>
        </p:nvGrpSpPr>
        <p:grpSpPr>
          <a:xfrm>
            <a:off x="4719534" y="146181"/>
            <a:ext cx="583116" cy="932278"/>
            <a:chOff x="4670195" y="1779176"/>
            <a:chExt cx="583116" cy="932278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F39084BF-838F-D667-D671-F5BCFF9E78F9}"/>
                </a:ext>
              </a:extLst>
            </p:cNvPr>
            <p:cNvSpPr/>
            <p:nvPr/>
          </p:nvSpPr>
          <p:spPr>
            <a:xfrm>
              <a:off x="4676927" y="2308788"/>
              <a:ext cx="572245" cy="386123"/>
            </a:xfrm>
            <a:prstGeom prst="rect">
              <a:avLst/>
            </a:prstGeom>
            <a:solidFill>
              <a:srgbClr val="FFC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00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E7F1275C-F813-CAB0-00E5-0710C7FB5D57}"/>
                </a:ext>
              </a:extLst>
            </p:cNvPr>
            <p:cNvGrpSpPr/>
            <p:nvPr/>
          </p:nvGrpSpPr>
          <p:grpSpPr>
            <a:xfrm>
              <a:off x="4670195" y="1779176"/>
              <a:ext cx="583116" cy="932278"/>
              <a:chOff x="8392160" y="1943939"/>
              <a:chExt cx="880006" cy="1406942"/>
            </a:xfrm>
          </p:grpSpPr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D3C1D9B4-19AF-6197-18AC-02FC077F8E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2320" y="2121520"/>
                <a:ext cx="0" cy="1229361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644FF353-142E-2D01-C88C-D84BD6B743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65920" y="2121520"/>
                <a:ext cx="0" cy="1229359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線コネクタ 17">
                <a:extLst>
                  <a:ext uri="{FF2B5EF4-FFF2-40B4-BE49-F238E27FC236}">
                    <a16:creationId xmlns:a16="http://schemas.microsoft.com/office/drawing/2014/main" id="{C4D92B2F-A3EA-2456-520E-DF701F5D2E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2320" y="3332480"/>
                <a:ext cx="863600" cy="0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649876C4-0867-3DEF-DD40-E735A40570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92160" y="2153920"/>
                <a:ext cx="294640" cy="0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71397E64-F2E3-AF0E-A94E-B8A71D1240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2320" y="2743200"/>
                <a:ext cx="142240" cy="0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0ACDE6EC-86E2-E1A0-3F70-C54339580939}"/>
                  </a:ext>
                </a:extLst>
              </p:cNvPr>
              <p:cNvSpPr txBox="1"/>
              <p:nvPr/>
            </p:nvSpPr>
            <p:spPr>
              <a:xfrm>
                <a:off x="8595360" y="1943939"/>
                <a:ext cx="676806" cy="3948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1" lang="ja-JP" altLang="en-US" sz="1050" b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１</a:t>
                </a:r>
                <a:r>
                  <a:rPr kumimoji="1" lang="en-US" altLang="ja-JP" sz="1050" b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L</a:t>
                </a:r>
                <a:endParaRPr lang="ja-JP" altLang="en-US" sz="1050" b="1"/>
              </a:p>
            </p:txBody>
          </p:sp>
        </p:grp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729D2C60-991B-BE36-14FF-E61BA9F332F7}"/>
              </a:ext>
            </a:extLst>
          </p:cNvPr>
          <p:cNvGrpSpPr/>
          <p:nvPr/>
        </p:nvGrpSpPr>
        <p:grpSpPr>
          <a:xfrm>
            <a:off x="4719534" y="1293068"/>
            <a:ext cx="641482" cy="933608"/>
            <a:chOff x="8392160" y="1943941"/>
            <a:chExt cx="641482" cy="933608"/>
          </a:xfrm>
        </p:grpSpPr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CE170E60-9DD6-9B8D-A806-4771929BDE9F}"/>
                </a:ext>
              </a:extLst>
            </p:cNvPr>
            <p:cNvSpPr/>
            <p:nvPr/>
          </p:nvSpPr>
          <p:spPr>
            <a:xfrm>
              <a:off x="8400957" y="2600711"/>
              <a:ext cx="572245" cy="276838"/>
            </a:xfrm>
            <a:prstGeom prst="rect">
              <a:avLst/>
            </a:prstGeom>
            <a:solidFill>
              <a:srgbClr val="FFC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00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6E01F49F-1C2F-B133-6D5D-0860F89307F5}"/>
                </a:ext>
              </a:extLst>
            </p:cNvPr>
            <p:cNvGrpSpPr/>
            <p:nvPr/>
          </p:nvGrpSpPr>
          <p:grpSpPr>
            <a:xfrm>
              <a:off x="8392160" y="1943941"/>
              <a:ext cx="641482" cy="932278"/>
              <a:chOff x="8392160" y="1943939"/>
              <a:chExt cx="968089" cy="1406942"/>
            </a:xfrm>
          </p:grpSpPr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68A21E21-A252-193A-EAC3-397BC5E727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2320" y="2121520"/>
                <a:ext cx="0" cy="1229361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DDFE5416-CB5B-562D-80C2-457FD5DE52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65920" y="2121520"/>
                <a:ext cx="0" cy="1229359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0B40FE4C-C2BB-6075-5F5A-E8CDAE824F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2320" y="3332480"/>
                <a:ext cx="863600" cy="0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>
                <a:extLst>
                  <a:ext uri="{FF2B5EF4-FFF2-40B4-BE49-F238E27FC236}">
                    <a16:creationId xmlns:a16="http://schemas.microsoft.com/office/drawing/2014/main" id="{B3FF817C-ACF9-7D16-5646-CAE00C6042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92160" y="2153920"/>
                <a:ext cx="294640" cy="0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EBC203FE-F767-0FF9-EFBF-428532761E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2320" y="2946400"/>
                <a:ext cx="142240" cy="0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>
                <a:extLst>
                  <a:ext uri="{FF2B5EF4-FFF2-40B4-BE49-F238E27FC236}">
                    <a16:creationId xmlns:a16="http://schemas.microsoft.com/office/drawing/2014/main" id="{A6A377A5-72F6-6DB2-F870-DF91460465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2320" y="2550160"/>
                <a:ext cx="142240" cy="0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46A13925-2251-B557-A6A7-06527492B008}"/>
                  </a:ext>
                </a:extLst>
              </p:cNvPr>
              <p:cNvSpPr txBox="1"/>
              <p:nvPr/>
            </p:nvSpPr>
            <p:spPr>
              <a:xfrm>
                <a:off x="8595360" y="1943939"/>
                <a:ext cx="764889" cy="3831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1" lang="ja-JP" altLang="en-US" sz="1050" b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１</a:t>
                </a:r>
                <a:r>
                  <a:rPr kumimoji="1" lang="en-US" altLang="ja-JP" sz="1050" b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L</a:t>
                </a:r>
                <a:endParaRPr lang="ja-JP" altLang="en-US" sz="1050" b="1"/>
              </a:p>
            </p:txBody>
          </p:sp>
        </p:grp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590C8CE4-04D5-B866-5C97-BBA16461A02A}"/>
              </a:ext>
            </a:extLst>
          </p:cNvPr>
          <p:cNvGrpSpPr/>
          <p:nvPr/>
        </p:nvGrpSpPr>
        <p:grpSpPr>
          <a:xfrm>
            <a:off x="3965759" y="148059"/>
            <a:ext cx="583116" cy="932278"/>
            <a:chOff x="4670195" y="1779176"/>
            <a:chExt cx="583116" cy="932278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BF7BC5E1-EE7D-3DBD-ED88-FD4DFA018F11}"/>
                </a:ext>
              </a:extLst>
            </p:cNvPr>
            <p:cNvSpPr/>
            <p:nvPr/>
          </p:nvSpPr>
          <p:spPr>
            <a:xfrm>
              <a:off x="4676927" y="2308788"/>
              <a:ext cx="572245" cy="386123"/>
            </a:xfrm>
            <a:prstGeom prst="rect">
              <a:avLst/>
            </a:prstGeom>
            <a:solidFill>
              <a:srgbClr val="FFC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00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AF008FA2-D38D-9265-BD6B-443BB41B8327}"/>
                </a:ext>
              </a:extLst>
            </p:cNvPr>
            <p:cNvGrpSpPr/>
            <p:nvPr/>
          </p:nvGrpSpPr>
          <p:grpSpPr>
            <a:xfrm>
              <a:off x="4670195" y="1779176"/>
              <a:ext cx="583116" cy="932278"/>
              <a:chOff x="8392160" y="1943939"/>
              <a:chExt cx="880006" cy="1406942"/>
            </a:xfrm>
          </p:grpSpPr>
          <p:cxnSp>
            <p:nvCxnSpPr>
              <p:cNvPr id="46" name="直線コネクタ 45">
                <a:extLst>
                  <a:ext uri="{FF2B5EF4-FFF2-40B4-BE49-F238E27FC236}">
                    <a16:creationId xmlns:a16="http://schemas.microsoft.com/office/drawing/2014/main" id="{1488B7BA-0F20-9C6E-48E8-EACEB3D437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2320" y="2121520"/>
                <a:ext cx="0" cy="1229361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>
                <a:extLst>
                  <a:ext uri="{FF2B5EF4-FFF2-40B4-BE49-F238E27FC236}">
                    <a16:creationId xmlns:a16="http://schemas.microsoft.com/office/drawing/2014/main" id="{B9E05CDA-5A19-747E-BAA2-21E4D3CC6F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65920" y="2121520"/>
                <a:ext cx="0" cy="1229359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>
                <a:extLst>
                  <a:ext uri="{FF2B5EF4-FFF2-40B4-BE49-F238E27FC236}">
                    <a16:creationId xmlns:a16="http://schemas.microsoft.com/office/drawing/2014/main" id="{03DDECC3-9336-26DC-FFCD-28172F5072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2320" y="3332480"/>
                <a:ext cx="863600" cy="0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線コネクタ 50">
                <a:extLst>
                  <a:ext uri="{FF2B5EF4-FFF2-40B4-BE49-F238E27FC236}">
                    <a16:creationId xmlns:a16="http://schemas.microsoft.com/office/drawing/2014/main" id="{1E7C014D-1C22-3923-E86F-8CA22D5062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92160" y="2153920"/>
                <a:ext cx="294640" cy="0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>
                <a:extLst>
                  <a:ext uri="{FF2B5EF4-FFF2-40B4-BE49-F238E27FC236}">
                    <a16:creationId xmlns:a16="http://schemas.microsoft.com/office/drawing/2014/main" id="{016648EE-7880-28EA-3DD8-77BF70C485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2320" y="2743200"/>
                <a:ext cx="142240" cy="0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99043D03-6800-C813-D1A8-F82F47E3E2E1}"/>
                  </a:ext>
                </a:extLst>
              </p:cNvPr>
              <p:cNvSpPr txBox="1"/>
              <p:nvPr/>
            </p:nvSpPr>
            <p:spPr>
              <a:xfrm>
                <a:off x="8595360" y="1943939"/>
                <a:ext cx="676806" cy="3948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1" lang="ja-JP" altLang="en-US" sz="1050" b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１</a:t>
                </a:r>
                <a:r>
                  <a:rPr kumimoji="1" lang="en-US" altLang="ja-JP" sz="1050" b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L</a:t>
                </a:r>
                <a:endParaRPr lang="ja-JP" altLang="en-US" sz="1050" b="1"/>
              </a:p>
            </p:txBody>
          </p: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21E13811-1806-DB73-2E14-24613BD9EBC4}"/>
              </a:ext>
            </a:extLst>
          </p:cNvPr>
          <p:cNvGrpSpPr/>
          <p:nvPr/>
        </p:nvGrpSpPr>
        <p:grpSpPr>
          <a:xfrm>
            <a:off x="3965759" y="1294946"/>
            <a:ext cx="641482" cy="933608"/>
            <a:chOff x="8392160" y="1943941"/>
            <a:chExt cx="641482" cy="933608"/>
          </a:xfrm>
        </p:grpSpPr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2A2CE6E6-0251-CE23-103E-5F298D421AFD}"/>
                </a:ext>
              </a:extLst>
            </p:cNvPr>
            <p:cNvSpPr/>
            <p:nvPr/>
          </p:nvSpPr>
          <p:spPr>
            <a:xfrm>
              <a:off x="8400957" y="2600711"/>
              <a:ext cx="572245" cy="276838"/>
            </a:xfrm>
            <a:prstGeom prst="rect">
              <a:avLst/>
            </a:prstGeom>
            <a:solidFill>
              <a:srgbClr val="FFC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00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628778E1-5592-01AF-56EC-5B6B2195C44A}"/>
                </a:ext>
              </a:extLst>
            </p:cNvPr>
            <p:cNvGrpSpPr/>
            <p:nvPr/>
          </p:nvGrpSpPr>
          <p:grpSpPr>
            <a:xfrm>
              <a:off x="8392160" y="1943941"/>
              <a:ext cx="641482" cy="932278"/>
              <a:chOff x="8392160" y="1943939"/>
              <a:chExt cx="968089" cy="1406942"/>
            </a:xfrm>
          </p:grpSpPr>
          <p:cxnSp>
            <p:nvCxnSpPr>
              <p:cNvPr id="64" name="直線コネクタ 63">
                <a:extLst>
                  <a:ext uri="{FF2B5EF4-FFF2-40B4-BE49-F238E27FC236}">
                    <a16:creationId xmlns:a16="http://schemas.microsoft.com/office/drawing/2014/main" id="{473BD26B-CE13-018B-DC91-75CFF72F13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2320" y="2121520"/>
                <a:ext cx="0" cy="1229361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>
                <a:extLst>
                  <a:ext uri="{FF2B5EF4-FFF2-40B4-BE49-F238E27FC236}">
                    <a16:creationId xmlns:a16="http://schemas.microsoft.com/office/drawing/2014/main" id="{AFC75815-3CA4-703C-6DE8-7731FAA30C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65920" y="2121520"/>
                <a:ext cx="0" cy="1229359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>
                <a:extLst>
                  <a:ext uri="{FF2B5EF4-FFF2-40B4-BE49-F238E27FC236}">
                    <a16:creationId xmlns:a16="http://schemas.microsoft.com/office/drawing/2014/main" id="{5EEBE29A-F3D5-D0F5-343E-268CEC3B37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2320" y="3332480"/>
                <a:ext cx="863600" cy="0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>
                <a:extLst>
                  <a:ext uri="{FF2B5EF4-FFF2-40B4-BE49-F238E27FC236}">
                    <a16:creationId xmlns:a16="http://schemas.microsoft.com/office/drawing/2014/main" id="{660C3276-D3E2-A6D2-E084-531CAE5D73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92160" y="2153920"/>
                <a:ext cx="294640" cy="0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線コネクタ 74">
                <a:extLst>
                  <a:ext uri="{FF2B5EF4-FFF2-40B4-BE49-F238E27FC236}">
                    <a16:creationId xmlns:a16="http://schemas.microsoft.com/office/drawing/2014/main" id="{D5B09BCC-13DB-08B5-4B6F-2CFDACCABD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2320" y="2946400"/>
                <a:ext cx="142240" cy="0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>
                <a:extLst>
                  <a:ext uri="{FF2B5EF4-FFF2-40B4-BE49-F238E27FC236}">
                    <a16:creationId xmlns:a16="http://schemas.microsoft.com/office/drawing/2014/main" id="{636AAD73-69D2-06E4-A41C-D5B7ED1C2D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2320" y="2550160"/>
                <a:ext cx="142240" cy="0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テキスト ボックス 76">
                <a:extLst>
                  <a:ext uri="{FF2B5EF4-FFF2-40B4-BE49-F238E27FC236}">
                    <a16:creationId xmlns:a16="http://schemas.microsoft.com/office/drawing/2014/main" id="{5C6DD15E-E90E-482B-BE9A-DC5F86A24BB9}"/>
                  </a:ext>
                </a:extLst>
              </p:cNvPr>
              <p:cNvSpPr txBox="1"/>
              <p:nvPr/>
            </p:nvSpPr>
            <p:spPr>
              <a:xfrm>
                <a:off x="8595360" y="1943939"/>
                <a:ext cx="764889" cy="3831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1" lang="ja-JP" altLang="en-US" sz="1050" b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１</a:t>
                </a:r>
                <a:r>
                  <a:rPr kumimoji="1" lang="en-US" altLang="ja-JP" sz="1050" b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L</a:t>
                </a:r>
                <a:endParaRPr lang="ja-JP" altLang="en-US" sz="1050" b="1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テキスト ボックス 77">
                <a:extLst>
                  <a:ext uri="{FF2B5EF4-FFF2-40B4-BE49-F238E27FC236}">
                    <a16:creationId xmlns:a16="http://schemas.microsoft.com/office/drawing/2014/main" id="{04ED1721-BA8F-7E01-E8A1-38A81901DCF3}"/>
                  </a:ext>
                </a:extLst>
              </p:cNvPr>
              <p:cNvSpPr txBox="1"/>
              <p:nvPr/>
            </p:nvSpPr>
            <p:spPr>
              <a:xfrm>
                <a:off x="1664202" y="1410738"/>
                <a:ext cx="540844" cy="63478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kumimoji="1" lang="ja-JP" altLang="en-US" dirty="0">
                              <a:latin typeface="ＭＳ Ｐゴシック" panose="020B0600070205080204" pitchFamily="50" charset="-128"/>
                              <a:ea typeface="ＭＳ Ｐゴシック" panose="020B0600070205080204" pitchFamily="50" charset="-128"/>
                            </a:rPr>
                            <m:t>２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kumimoji="1" lang="ja-JP" altLang="en-US" dirty="0">
                              <a:latin typeface="ＭＳ Ｐゴシック" panose="020B0600070205080204" pitchFamily="50" charset="-128"/>
                              <a:ea typeface="ＭＳ Ｐゴシック" panose="020B0600070205080204" pitchFamily="50" charset="-128"/>
                            </a:rPr>
                            <m:t>６</m:t>
                          </m:r>
                        </m:den>
                      </m:f>
                    </m:oMath>
                  </m:oMathPara>
                </a14:m>
                <a:endParaRPr kumimoji="1" lang="ja-JP" altLang="en-US"/>
              </a:p>
            </p:txBody>
          </p:sp>
        </mc:Choice>
        <mc:Fallback xmlns="">
          <p:sp>
            <p:nvSpPr>
              <p:cNvPr id="78" name="テキスト ボックス 77">
                <a:extLst>
                  <a:ext uri="{FF2B5EF4-FFF2-40B4-BE49-F238E27FC236}">
                    <a16:creationId xmlns:a16="http://schemas.microsoft.com/office/drawing/2014/main" id="{04ED1721-BA8F-7E01-E8A1-38A81901DC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4202" y="1410738"/>
                <a:ext cx="540844" cy="63478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テキスト ボックス 78">
                <a:extLst>
                  <a:ext uri="{FF2B5EF4-FFF2-40B4-BE49-F238E27FC236}">
                    <a16:creationId xmlns:a16="http://schemas.microsoft.com/office/drawing/2014/main" id="{2AAF1A47-7056-AA64-3654-9E9FEE310946}"/>
                  </a:ext>
                </a:extLst>
              </p:cNvPr>
              <p:cNvSpPr txBox="1"/>
              <p:nvPr/>
            </p:nvSpPr>
            <p:spPr>
              <a:xfrm>
                <a:off x="1640770" y="349271"/>
                <a:ext cx="540844" cy="63478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kumimoji="1" lang="ja-JP" altLang="en-US" dirty="0">
                              <a:latin typeface="ＭＳ Ｐゴシック" panose="020B0600070205080204" pitchFamily="50" charset="-128"/>
                              <a:ea typeface="ＭＳ Ｐゴシック" panose="020B0600070205080204" pitchFamily="50" charset="-128"/>
                            </a:rPr>
                            <m:t>３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kumimoji="1" lang="ja-JP" altLang="en-US" dirty="0">
                              <a:latin typeface="ＭＳ Ｐゴシック" panose="020B0600070205080204" pitchFamily="50" charset="-128"/>
                              <a:ea typeface="ＭＳ Ｐゴシック" panose="020B0600070205080204" pitchFamily="50" charset="-128"/>
                            </a:rPr>
                            <m:t>６</m:t>
                          </m:r>
                        </m:den>
                      </m:f>
                    </m:oMath>
                  </m:oMathPara>
                </a14:m>
                <a:endParaRPr kumimoji="1" lang="ja-JP" altLang="en-US"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mc:Choice>
        <mc:Fallback xmlns="">
          <p:sp>
            <p:nvSpPr>
              <p:cNvPr id="79" name="テキスト ボックス 78">
                <a:extLst>
                  <a:ext uri="{FF2B5EF4-FFF2-40B4-BE49-F238E27FC236}">
                    <a16:creationId xmlns:a16="http://schemas.microsoft.com/office/drawing/2014/main" id="{2AAF1A47-7056-AA64-3654-9E9FEE310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0770" y="349271"/>
                <a:ext cx="540844" cy="63478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409E12D5-77D9-F0F4-B676-2403E3F40D87}"/>
              </a:ext>
            </a:extLst>
          </p:cNvPr>
          <p:cNvGrpSpPr/>
          <p:nvPr/>
        </p:nvGrpSpPr>
        <p:grpSpPr>
          <a:xfrm>
            <a:off x="5534971" y="129638"/>
            <a:ext cx="612494" cy="932278"/>
            <a:chOff x="6496749" y="1957465"/>
            <a:chExt cx="612494" cy="932278"/>
          </a:xfrm>
        </p:grpSpPr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80CFC899-3228-1B99-4876-B80A212F72FF}"/>
                </a:ext>
              </a:extLst>
            </p:cNvPr>
            <p:cNvGrpSpPr/>
            <p:nvPr/>
          </p:nvGrpSpPr>
          <p:grpSpPr>
            <a:xfrm>
              <a:off x="6496749" y="1957465"/>
              <a:ext cx="612494" cy="932278"/>
              <a:chOff x="6082147" y="1957462"/>
              <a:chExt cx="924342" cy="1406942"/>
            </a:xfrm>
          </p:grpSpPr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3A3FF042-5293-A733-DD04-6BB344DBD8D2}"/>
                  </a:ext>
                </a:extLst>
              </p:cNvPr>
              <p:cNvGrpSpPr/>
              <p:nvPr/>
            </p:nvGrpSpPr>
            <p:grpSpPr>
              <a:xfrm>
                <a:off x="6082147" y="1957462"/>
                <a:ext cx="924342" cy="1406942"/>
                <a:chOff x="7250547" y="1947302"/>
                <a:chExt cx="924342" cy="1406942"/>
              </a:xfrm>
            </p:grpSpPr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8EA28CEA-CA45-86FD-DF0B-D71AFA51EEAF}"/>
                    </a:ext>
                  </a:extLst>
                </p:cNvPr>
                <p:cNvGrpSpPr/>
                <p:nvPr/>
              </p:nvGrpSpPr>
              <p:grpSpPr>
                <a:xfrm>
                  <a:off x="7250547" y="1947302"/>
                  <a:ext cx="924342" cy="1406942"/>
                  <a:chOff x="8392160" y="1943939"/>
                  <a:chExt cx="924342" cy="1406942"/>
                </a:xfrm>
              </p:grpSpPr>
              <p:cxnSp>
                <p:nvCxnSpPr>
                  <p:cNvPr id="134" name="直線コネクタ 133">
                    <a:extLst>
                      <a:ext uri="{FF2B5EF4-FFF2-40B4-BE49-F238E27FC236}">
                        <a16:creationId xmlns:a16="http://schemas.microsoft.com/office/drawing/2014/main" id="{68A66C67-3FA1-8250-516D-1506CD85A4C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402320" y="2121520"/>
                    <a:ext cx="0" cy="1229361"/>
                  </a:xfrm>
                  <a:prstGeom prst="line">
                    <a:avLst/>
                  </a:prstGeom>
                  <a:ln w="28575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" name="直線コネクタ 134">
                    <a:extLst>
                      <a:ext uri="{FF2B5EF4-FFF2-40B4-BE49-F238E27FC236}">
                        <a16:creationId xmlns:a16="http://schemas.microsoft.com/office/drawing/2014/main" id="{F0D1D1C5-49C0-9815-4F15-E8235B20B1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265920" y="2121520"/>
                    <a:ext cx="0" cy="1229359"/>
                  </a:xfrm>
                  <a:prstGeom prst="line">
                    <a:avLst/>
                  </a:prstGeom>
                  <a:ln w="28575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" name="直線コネクタ 164">
                    <a:extLst>
                      <a:ext uri="{FF2B5EF4-FFF2-40B4-BE49-F238E27FC236}">
                        <a16:creationId xmlns:a16="http://schemas.microsoft.com/office/drawing/2014/main" id="{540A6178-B16E-13E8-A0B4-1E5A9865A8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402320" y="3332480"/>
                    <a:ext cx="863600" cy="0"/>
                  </a:xfrm>
                  <a:prstGeom prst="line">
                    <a:avLst/>
                  </a:prstGeom>
                  <a:ln w="28575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直線コネクタ 168">
                    <a:extLst>
                      <a:ext uri="{FF2B5EF4-FFF2-40B4-BE49-F238E27FC236}">
                        <a16:creationId xmlns:a16="http://schemas.microsoft.com/office/drawing/2014/main" id="{C04C4891-0058-5497-3DF1-39F0DF39040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392160" y="2163120"/>
                    <a:ext cx="294639" cy="0"/>
                  </a:xfrm>
                  <a:prstGeom prst="line">
                    <a:avLst/>
                  </a:prstGeom>
                  <a:ln w="28575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1" name="直線コネクタ 170">
                    <a:extLst>
                      <a:ext uri="{FF2B5EF4-FFF2-40B4-BE49-F238E27FC236}">
                        <a16:creationId xmlns:a16="http://schemas.microsoft.com/office/drawing/2014/main" id="{09C8CBCA-8B58-05FF-E564-AA0C8C7F522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402320" y="2743200"/>
                    <a:ext cx="142240" cy="0"/>
                  </a:xfrm>
                  <a:prstGeom prst="line">
                    <a:avLst/>
                  </a:prstGeom>
                  <a:ln w="28575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直線コネクタ 171">
                    <a:extLst>
                      <a:ext uri="{FF2B5EF4-FFF2-40B4-BE49-F238E27FC236}">
                        <a16:creationId xmlns:a16="http://schemas.microsoft.com/office/drawing/2014/main" id="{6A7478DC-8CA1-6794-2403-9B8FB4DB34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402320" y="2550160"/>
                    <a:ext cx="142240" cy="0"/>
                  </a:xfrm>
                  <a:prstGeom prst="line">
                    <a:avLst/>
                  </a:prstGeom>
                  <a:ln w="28575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3" name="テキスト ボックス 172">
                    <a:extLst>
                      <a:ext uri="{FF2B5EF4-FFF2-40B4-BE49-F238E27FC236}">
                        <a16:creationId xmlns:a16="http://schemas.microsoft.com/office/drawing/2014/main" id="{96EF93C5-C680-AD2D-A438-5DA9BDF9CE44}"/>
                      </a:ext>
                    </a:extLst>
                  </p:cNvPr>
                  <p:cNvSpPr txBox="1"/>
                  <p:nvPr/>
                </p:nvSpPr>
                <p:spPr>
                  <a:xfrm>
                    <a:off x="8595359" y="1943939"/>
                    <a:ext cx="721143" cy="38319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kumimoji="1" lang="ja-JP" altLang="en-US" sz="1050" b="1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rPr>
                      <a:t>１</a:t>
                    </a:r>
                    <a:r>
                      <a:rPr kumimoji="1" lang="en-US" altLang="ja-JP" sz="1050" b="1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rPr>
                      <a:t>L</a:t>
                    </a:r>
                    <a:endParaRPr lang="ja-JP" altLang="en-US" sz="1050" b="1"/>
                  </a:p>
                </p:txBody>
              </p:sp>
            </p:grpSp>
            <p:cxnSp>
              <p:nvCxnSpPr>
                <p:cNvPr id="133" name="直線コネクタ 132">
                  <a:extLst>
                    <a:ext uri="{FF2B5EF4-FFF2-40B4-BE49-F238E27FC236}">
                      <a16:creationId xmlns:a16="http://schemas.microsoft.com/office/drawing/2014/main" id="{A503F54E-E8C4-E92B-10CA-9D91B5269E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50547" y="2340163"/>
                  <a:ext cx="142240" cy="0"/>
                </a:xfrm>
                <a:prstGeom prst="line">
                  <a:avLst/>
                </a:prstGeom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0" name="直線コネクタ 129">
                <a:extLst>
                  <a:ext uri="{FF2B5EF4-FFF2-40B4-BE49-F238E27FC236}">
                    <a16:creationId xmlns:a16="http://schemas.microsoft.com/office/drawing/2014/main" id="{0339613F-2FFC-61A1-D8BC-86C329EA42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2147" y="3142803"/>
                <a:ext cx="142240" cy="0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線コネクタ 130">
                <a:extLst>
                  <a:ext uri="{FF2B5EF4-FFF2-40B4-BE49-F238E27FC236}">
                    <a16:creationId xmlns:a16="http://schemas.microsoft.com/office/drawing/2014/main" id="{E8439D86-7F0A-4CE0-1604-16D55394EB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2147" y="2949763"/>
                <a:ext cx="142240" cy="0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5DC543F3-2018-5C7B-8B5C-B8389B74997E}"/>
                </a:ext>
              </a:extLst>
            </p:cNvPr>
            <p:cNvSpPr/>
            <p:nvPr/>
          </p:nvSpPr>
          <p:spPr>
            <a:xfrm>
              <a:off x="6503913" y="2489252"/>
              <a:ext cx="572245" cy="386123"/>
            </a:xfrm>
            <a:prstGeom prst="rect">
              <a:avLst/>
            </a:prstGeom>
            <a:solidFill>
              <a:srgbClr val="FFC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00"/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331E516A-FDFE-5B95-4847-4C630EF14077}"/>
              </a:ext>
            </a:extLst>
          </p:cNvPr>
          <p:cNvGrpSpPr/>
          <p:nvPr/>
        </p:nvGrpSpPr>
        <p:grpSpPr>
          <a:xfrm>
            <a:off x="5556793" y="1272794"/>
            <a:ext cx="612494" cy="932278"/>
            <a:chOff x="6496749" y="1957465"/>
            <a:chExt cx="612494" cy="932278"/>
          </a:xfrm>
        </p:grpSpPr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ED2BB622-AA3A-3F7E-37AF-C2708789D9CB}"/>
                </a:ext>
              </a:extLst>
            </p:cNvPr>
            <p:cNvGrpSpPr/>
            <p:nvPr/>
          </p:nvGrpSpPr>
          <p:grpSpPr>
            <a:xfrm>
              <a:off x="6496749" y="1957465"/>
              <a:ext cx="612494" cy="932278"/>
              <a:chOff x="6082147" y="1957462"/>
              <a:chExt cx="924342" cy="1406942"/>
            </a:xfrm>
          </p:grpSpPr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02A53A66-CB51-1C47-F60D-B94524375C3E}"/>
                  </a:ext>
                </a:extLst>
              </p:cNvPr>
              <p:cNvGrpSpPr/>
              <p:nvPr/>
            </p:nvGrpSpPr>
            <p:grpSpPr>
              <a:xfrm>
                <a:off x="6082147" y="1957462"/>
                <a:ext cx="924342" cy="1406942"/>
                <a:chOff x="7250547" y="1947302"/>
                <a:chExt cx="924342" cy="1406942"/>
              </a:xfrm>
            </p:grpSpPr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4752E5BC-D571-7956-707B-AE1E52F27F36}"/>
                    </a:ext>
                  </a:extLst>
                </p:cNvPr>
                <p:cNvGrpSpPr/>
                <p:nvPr/>
              </p:nvGrpSpPr>
              <p:grpSpPr>
                <a:xfrm>
                  <a:off x="7250547" y="1947302"/>
                  <a:ext cx="924342" cy="1406942"/>
                  <a:chOff x="8392160" y="1943939"/>
                  <a:chExt cx="924342" cy="1406942"/>
                </a:xfrm>
              </p:grpSpPr>
              <p:cxnSp>
                <p:nvCxnSpPr>
                  <p:cNvPr id="182" name="直線コネクタ 181">
                    <a:extLst>
                      <a:ext uri="{FF2B5EF4-FFF2-40B4-BE49-F238E27FC236}">
                        <a16:creationId xmlns:a16="http://schemas.microsoft.com/office/drawing/2014/main" id="{736B6FF0-CD35-091E-9330-D91CED44028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402320" y="2121520"/>
                    <a:ext cx="0" cy="1229361"/>
                  </a:xfrm>
                  <a:prstGeom prst="line">
                    <a:avLst/>
                  </a:prstGeom>
                  <a:ln w="28575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" name="直線コネクタ 182">
                    <a:extLst>
                      <a:ext uri="{FF2B5EF4-FFF2-40B4-BE49-F238E27FC236}">
                        <a16:creationId xmlns:a16="http://schemas.microsoft.com/office/drawing/2014/main" id="{C9048BC7-AF54-3309-7A60-D2730F9B48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265920" y="2121520"/>
                    <a:ext cx="0" cy="1229359"/>
                  </a:xfrm>
                  <a:prstGeom prst="line">
                    <a:avLst/>
                  </a:prstGeom>
                  <a:ln w="28575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" name="直線コネクタ 183">
                    <a:extLst>
                      <a:ext uri="{FF2B5EF4-FFF2-40B4-BE49-F238E27FC236}">
                        <a16:creationId xmlns:a16="http://schemas.microsoft.com/office/drawing/2014/main" id="{F418A760-6DAA-CF32-8A1E-DD4E710D36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402320" y="3332480"/>
                    <a:ext cx="863600" cy="0"/>
                  </a:xfrm>
                  <a:prstGeom prst="line">
                    <a:avLst/>
                  </a:prstGeom>
                  <a:ln w="28575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直線コネクタ 184">
                    <a:extLst>
                      <a:ext uri="{FF2B5EF4-FFF2-40B4-BE49-F238E27FC236}">
                        <a16:creationId xmlns:a16="http://schemas.microsoft.com/office/drawing/2014/main" id="{0720E87D-375C-0DED-01DE-F2B9B74EEA5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392160" y="2163120"/>
                    <a:ext cx="294639" cy="0"/>
                  </a:xfrm>
                  <a:prstGeom prst="line">
                    <a:avLst/>
                  </a:prstGeom>
                  <a:ln w="28575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" name="直線コネクタ 185">
                    <a:extLst>
                      <a:ext uri="{FF2B5EF4-FFF2-40B4-BE49-F238E27FC236}">
                        <a16:creationId xmlns:a16="http://schemas.microsoft.com/office/drawing/2014/main" id="{0E87D3E2-073D-645F-86B2-5D1F018C25A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402320" y="2743200"/>
                    <a:ext cx="142240" cy="0"/>
                  </a:xfrm>
                  <a:prstGeom prst="line">
                    <a:avLst/>
                  </a:prstGeom>
                  <a:ln w="28575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7" name="直線コネクタ 186">
                    <a:extLst>
                      <a:ext uri="{FF2B5EF4-FFF2-40B4-BE49-F238E27FC236}">
                        <a16:creationId xmlns:a16="http://schemas.microsoft.com/office/drawing/2014/main" id="{9CE7984E-5656-F037-63D8-96299302474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402320" y="2550160"/>
                    <a:ext cx="142240" cy="0"/>
                  </a:xfrm>
                  <a:prstGeom prst="line">
                    <a:avLst/>
                  </a:prstGeom>
                  <a:ln w="28575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8" name="テキスト ボックス 187">
                    <a:extLst>
                      <a:ext uri="{FF2B5EF4-FFF2-40B4-BE49-F238E27FC236}">
                        <a16:creationId xmlns:a16="http://schemas.microsoft.com/office/drawing/2014/main" id="{68F7B22F-4CE1-C91C-1EB5-D8E641C303CD}"/>
                      </a:ext>
                    </a:extLst>
                  </p:cNvPr>
                  <p:cNvSpPr txBox="1"/>
                  <p:nvPr/>
                </p:nvSpPr>
                <p:spPr>
                  <a:xfrm>
                    <a:off x="8595359" y="1943939"/>
                    <a:ext cx="721143" cy="38319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kumimoji="1" lang="ja-JP" altLang="en-US" sz="1050" b="1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rPr>
                      <a:t>１</a:t>
                    </a:r>
                    <a:r>
                      <a:rPr kumimoji="1" lang="en-US" altLang="ja-JP" sz="1050" b="1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rPr>
                      <a:t>L</a:t>
                    </a:r>
                    <a:endParaRPr lang="ja-JP" altLang="en-US" sz="1050" b="1"/>
                  </a:p>
                </p:txBody>
              </p:sp>
            </p:grpSp>
            <p:cxnSp>
              <p:nvCxnSpPr>
                <p:cNvPr id="181" name="直線コネクタ 180">
                  <a:extLst>
                    <a:ext uri="{FF2B5EF4-FFF2-40B4-BE49-F238E27FC236}">
                      <a16:creationId xmlns:a16="http://schemas.microsoft.com/office/drawing/2014/main" id="{002CC7A0-3952-AFB8-A8CC-72F457EBF2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50547" y="2340163"/>
                  <a:ext cx="142240" cy="0"/>
                </a:xfrm>
                <a:prstGeom prst="line">
                  <a:avLst/>
                </a:prstGeom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78" name="直線コネクタ 177">
                <a:extLst>
                  <a:ext uri="{FF2B5EF4-FFF2-40B4-BE49-F238E27FC236}">
                    <a16:creationId xmlns:a16="http://schemas.microsoft.com/office/drawing/2014/main" id="{E97BCB63-B484-A7B3-32E3-0F19FE96C0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2147" y="3142803"/>
                <a:ext cx="142240" cy="0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直線コネクタ 178">
                <a:extLst>
                  <a:ext uri="{FF2B5EF4-FFF2-40B4-BE49-F238E27FC236}">
                    <a16:creationId xmlns:a16="http://schemas.microsoft.com/office/drawing/2014/main" id="{6A1BC74A-3D39-7B1A-F94E-04C28718FB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2147" y="2949763"/>
                <a:ext cx="142240" cy="0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6" name="正方形/長方形 175">
              <a:extLst>
                <a:ext uri="{FF2B5EF4-FFF2-40B4-BE49-F238E27FC236}">
                  <a16:creationId xmlns:a16="http://schemas.microsoft.com/office/drawing/2014/main" id="{49AE3F29-4EA3-A0B0-E1E2-ACBAD9C1D099}"/>
                </a:ext>
              </a:extLst>
            </p:cNvPr>
            <p:cNvSpPr/>
            <p:nvPr/>
          </p:nvSpPr>
          <p:spPr>
            <a:xfrm>
              <a:off x="6503913" y="2621459"/>
              <a:ext cx="572245" cy="253916"/>
            </a:xfrm>
            <a:prstGeom prst="rect">
              <a:avLst/>
            </a:prstGeom>
            <a:solidFill>
              <a:srgbClr val="FFC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00"/>
            </a:p>
          </p:txBody>
        </p:sp>
      </p:grpSp>
      <p:cxnSp>
        <p:nvCxnSpPr>
          <p:cNvPr id="166" name="直線コネクタ 165">
            <a:extLst>
              <a:ext uri="{FF2B5EF4-FFF2-40B4-BE49-F238E27FC236}">
                <a16:creationId xmlns:a16="http://schemas.microsoft.com/office/drawing/2014/main" id="{777064C5-5DE2-12A5-6B52-3A2906F068B9}"/>
              </a:ext>
            </a:extLst>
          </p:cNvPr>
          <p:cNvCxnSpPr/>
          <p:nvPr/>
        </p:nvCxnSpPr>
        <p:spPr>
          <a:xfrm>
            <a:off x="4522852" y="5431322"/>
            <a:ext cx="4571979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直線コネクタ 166">
            <a:extLst>
              <a:ext uri="{FF2B5EF4-FFF2-40B4-BE49-F238E27FC236}">
                <a16:creationId xmlns:a16="http://schemas.microsoft.com/office/drawing/2014/main" id="{8D81321D-072E-CB71-7FB3-9626E668B288}"/>
              </a:ext>
            </a:extLst>
          </p:cNvPr>
          <p:cNvCxnSpPr/>
          <p:nvPr/>
        </p:nvCxnSpPr>
        <p:spPr>
          <a:xfrm>
            <a:off x="4524704" y="5719476"/>
            <a:ext cx="4571979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線コネクタ 167">
            <a:extLst>
              <a:ext uri="{FF2B5EF4-FFF2-40B4-BE49-F238E27FC236}">
                <a16:creationId xmlns:a16="http://schemas.microsoft.com/office/drawing/2014/main" id="{DB7D8A84-C750-9663-4278-7A9C24B938F7}"/>
              </a:ext>
            </a:extLst>
          </p:cNvPr>
          <p:cNvCxnSpPr>
            <a:cxnSpLocks/>
          </p:cNvCxnSpPr>
          <p:nvPr/>
        </p:nvCxnSpPr>
        <p:spPr>
          <a:xfrm flipV="1">
            <a:off x="1061626" y="5517891"/>
            <a:ext cx="3057496" cy="1516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直線コネクタ 169">
            <a:extLst>
              <a:ext uri="{FF2B5EF4-FFF2-40B4-BE49-F238E27FC236}">
                <a16:creationId xmlns:a16="http://schemas.microsoft.com/office/drawing/2014/main" id="{DD3982D5-F337-F6FE-0A4E-CB5A3C93F8E6}"/>
              </a:ext>
            </a:extLst>
          </p:cNvPr>
          <p:cNvCxnSpPr>
            <a:cxnSpLocks/>
          </p:cNvCxnSpPr>
          <p:nvPr/>
        </p:nvCxnSpPr>
        <p:spPr>
          <a:xfrm flipV="1">
            <a:off x="1063861" y="5726907"/>
            <a:ext cx="3057496" cy="1516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9361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4664010E-AABB-3ED1-C766-4CD15AB13CFD}"/>
              </a:ext>
            </a:extLst>
          </p:cNvPr>
          <p:cNvGrpSpPr/>
          <p:nvPr/>
        </p:nvGrpSpPr>
        <p:grpSpPr>
          <a:xfrm>
            <a:off x="398790" y="919414"/>
            <a:ext cx="9152447" cy="288000"/>
            <a:chOff x="404928" y="919414"/>
            <a:chExt cx="9152447" cy="288000"/>
          </a:xfrm>
        </p:grpSpPr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F8EF30B8-44B5-2194-1B82-41B79890ED6E}"/>
                </a:ext>
              </a:extLst>
            </p:cNvPr>
            <p:cNvCxnSpPr>
              <a:cxnSpLocks/>
            </p:cNvCxnSpPr>
            <p:nvPr/>
          </p:nvCxnSpPr>
          <p:spPr>
            <a:xfrm>
              <a:off x="413375" y="1063414"/>
              <a:ext cx="9144000" cy="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0A9080C7-1C22-A2D4-1B4D-800E8FB92CC6}"/>
                </a:ext>
              </a:extLst>
            </p:cNvPr>
            <p:cNvCxnSpPr>
              <a:cxnSpLocks/>
            </p:cNvCxnSpPr>
            <p:nvPr/>
          </p:nvCxnSpPr>
          <p:spPr>
            <a:xfrm>
              <a:off x="404928" y="919414"/>
              <a:ext cx="0" cy="28800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300B317F-8CCF-4CFA-0FE2-DDB7404028B3}"/>
                </a:ext>
              </a:extLst>
            </p:cNvPr>
            <p:cNvCxnSpPr>
              <a:cxnSpLocks/>
            </p:cNvCxnSpPr>
            <p:nvPr/>
          </p:nvCxnSpPr>
          <p:spPr>
            <a:xfrm>
              <a:off x="4979744" y="919414"/>
              <a:ext cx="0" cy="28800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30EB4E20-4BCC-E706-8433-A3560D2A93AE}"/>
                </a:ext>
              </a:extLst>
            </p:cNvPr>
            <p:cNvCxnSpPr>
              <a:cxnSpLocks/>
            </p:cNvCxnSpPr>
            <p:nvPr/>
          </p:nvCxnSpPr>
          <p:spPr>
            <a:xfrm>
              <a:off x="9554559" y="919414"/>
              <a:ext cx="0" cy="28800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5D8FE30F-CE4A-C092-9589-2D181DA1C482}"/>
              </a:ext>
            </a:extLst>
          </p:cNvPr>
          <p:cNvGrpSpPr/>
          <p:nvPr/>
        </p:nvGrpSpPr>
        <p:grpSpPr>
          <a:xfrm>
            <a:off x="398790" y="2452395"/>
            <a:ext cx="9152447" cy="288000"/>
            <a:chOff x="394567" y="2198843"/>
            <a:chExt cx="9152447" cy="288000"/>
          </a:xfrm>
        </p:grpSpPr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20B48516-EEAC-F6D4-7AA3-51F5112FEACA}"/>
                </a:ext>
              </a:extLst>
            </p:cNvPr>
            <p:cNvCxnSpPr>
              <a:cxnSpLocks/>
            </p:cNvCxnSpPr>
            <p:nvPr/>
          </p:nvCxnSpPr>
          <p:spPr>
            <a:xfrm>
              <a:off x="403014" y="2342843"/>
              <a:ext cx="9144000" cy="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D79474D4-D427-93D8-CA7C-B80CE2EC62EE}"/>
                </a:ext>
              </a:extLst>
            </p:cNvPr>
            <p:cNvCxnSpPr>
              <a:cxnSpLocks/>
            </p:cNvCxnSpPr>
            <p:nvPr/>
          </p:nvCxnSpPr>
          <p:spPr>
            <a:xfrm>
              <a:off x="394567" y="2198843"/>
              <a:ext cx="0" cy="28800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81A67FB2-39F9-47D9-E6BA-E5C1B4F0E092}"/>
                </a:ext>
              </a:extLst>
            </p:cNvPr>
            <p:cNvCxnSpPr>
              <a:cxnSpLocks/>
            </p:cNvCxnSpPr>
            <p:nvPr/>
          </p:nvCxnSpPr>
          <p:spPr>
            <a:xfrm>
              <a:off x="3444444" y="2198843"/>
              <a:ext cx="0" cy="28800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61EA4602-6CC0-BE0D-FF0A-3418DE442F0C}"/>
                </a:ext>
              </a:extLst>
            </p:cNvPr>
            <p:cNvCxnSpPr>
              <a:cxnSpLocks/>
            </p:cNvCxnSpPr>
            <p:nvPr/>
          </p:nvCxnSpPr>
          <p:spPr>
            <a:xfrm>
              <a:off x="9544198" y="2198843"/>
              <a:ext cx="0" cy="28800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C280D041-A905-28B0-F508-2E0A1B9A42A9}"/>
                </a:ext>
              </a:extLst>
            </p:cNvPr>
            <p:cNvCxnSpPr>
              <a:cxnSpLocks/>
            </p:cNvCxnSpPr>
            <p:nvPr/>
          </p:nvCxnSpPr>
          <p:spPr>
            <a:xfrm>
              <a:off x="6494321" y="2198843"/>
              <a:ext cx="0" cy="28800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CC400B83-BB34-5FC4-6EAB-24EEA8DAA651}"/>
              </a:ext>
            </a:extLst>
          </p:cNvPr>
          <p:cNvGrpSpPr/>
          <p:nvPr/>
        </p:nvGrpSpPr>
        <p:grpSpPr>
          <a:xfrm>
            <a:off x="398790" y="4083158"/>
            <a:ext cx="9152447" cy="288000"/>
            <a:chOff x="390038" y="3552513"/>
            <a:chExt cx="9152447" cy="288000"/>
          </a:xfrm>
        </p:grpSpPr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21E052AC-F281-4B23-71C1-9B74D33FAA9D}"/>
                </a:ext>
              </a:extLst>
            </p:cNvPr>
            <p:cNvCxnSpPr>
              <a:cxnSpLocks/>
            </p:cNvCxnSpPr>
            <p:nvPr/>
          </p:nvCxnSpPr>
          <p:spPr>
            <a:xfrm>
              <a:off x="398485" y="3696513"/>
              <a:ext cx="9144000" cy="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92ED27A0-BE52-A17A-95F2-1A86289C70FD}"/>
                </a:ext>
              </a:extLst>
            </p:cNvPr>
            <p:cNvCxnSpPr>
              <a:cxnSpLocks/>
            </p:cNvCxnSpPr>
            <p:nvPr/>
          </p:nvCxnSpPr>
          <p:spPr>
            <a:xfrm>
              <a:off x="390038" y="3552513"/>
              <a:ext cx="0" cy="28800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A7D9B9BD-1C5A-E386-AF9B-EBBAE26941DB}"/>
                </a:ext>
              </a:extLst>
            </p:cNvPr>
            <p:cNvCxnSpPr>
              <a:cxnSpLocks/>
            </p:cNvCxnSpPr>
            <p:nvPr/>
          </p:nvCxnSpPr>
          <p:spPr>
            <a:xfrm>
              <a:off x="3439914" y="3552513"/>
              <a:ext cx="0" cy="28800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64327201-FDEE-E780-4C60-92078A8EACEC}"/>
                </a:ext>
              </a:extLst>
            </p:cNvPr>
            <p:cNvCxnSpPr>
              <a:cxnSpLocks/>
            </p:cNvCxnSpPr>
            <p:nvPr/>
          </p:nvCxnSpPr>
          <p:spPr>
            <a:xfrm>
              <a:off x="9539669" y="3552513"/>
              <a:ext cx="0" cy="28800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5E224EDA-0EF5-6525-1A37-CAD635D7CEF3}"/>
                </a:ext>
              </a:extLst>
            </p:cNvPr>
            <p:cNvCxnSpPr>
              <a:cxnSpLocks/>
            </p:cNvCxnSpPr>
            <p:nvPr/>
          </p:nvCxnSpPr>
          <p:spPr>
            <a:xfrm>
              <a:off x="6489791" y="3552513"/>
              <a:ext cx="0" cy="28800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8B7A25F9-1522-D710-405F-52BA407A753F}"/>
                </a:ext>
              </a:extLst>
            </p:cNvPr>
            <p:cNvCxnSpPr>
              <a:cxnSpLocks/>
            </p:cNvCxnSpPr>
            <p:nvPr/>
          </p:nvCxnSpPr>
          <p:spPr>
            <a:xfrm>
              <a:off x="1914976" y="3552513"/>
              <a:ext cx="0" cy="28800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775384CA-870C-EDFA-8ABB-ACC915ECD2E4}"/>
                </a:ext>
              </a:extLst>
            </p:cNvPr>
            <p:cNvCxnSpPr>
              <a:cxnSpLocks/>
            </p:cNvCxnSpPr>
            <p:nvPr/>
          </p:nvCxnSpPr>
          <p:spPr>
            <a:xfrm>
              <a:off x="4964853" y="3552513"/>
              <a:ext cx="0" cy="28800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D73B99E0-413B-56CE-D22B-660005F4CCA5}"/>
                </a:ext>
              </a:extLst>
            </p:cNvPr>
            <p:cNvCxnSpPr>
              <a:cxnSpLocks/>
            </p:cNvCxnSpPr>
            <p:nvPr/>
          </p:nvCxnSpPr>
          <p:spPr>
            <a:xfrm>
              <a:off x="8014729" y="3552513"/>
              <a:ext cx="0" cy="28800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64370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F799D301-5AD0-41E0-A048-C2E1D26AD0BE}"/>
</file>

<file path=customXml/itemProps2.xml><?xml version="1.0" encoding="utf-8"?>
<ds:datastoreItem xmlns:ds="http://schemas.openxmlformats.org/officeDocument/2006/customXml" ds:itemID="{863C4620-CB18-4862-BCBD-C71924F07269}"/>
</file>

<file path=customXml/itemProps3.xml><?xml version="1.0" encoding="utf-8"?>
<ds:datastoreItem xmlns:ds="http://schemas.openxmlformats.org/officeDocument/2006/customXml" ds:itemID="{D1AF38F6-97AF-492B-AD89-FDCEC0CBBADF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25</Words>
  <Application>Microsoft Office PowerPoint</Application>
  <PresentationFormat>A4 210 x 297 mm</PresentationFormat>
  <Paragraphs>17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Meiryo UI</vt:lpstr>
      <vt:lpstr>ＭＳ Ｐゴシック</vt:lpstr>
      <vt:lpstr>游ゴシック</vt:lpstr>
      <vt:lpstr>Arial</vt:lpstr>
      <vt:lpstr>Calibri</vt:lpstr>
      <vt:lpstr>Calibri Light</vt:lpstr>
      <vt:lpstr>Cambria Math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2025-09-11T02:51:46Z</dcterms:created>
  <dcterms:modified xsi:type="dcterms:W3CDTF">2025-09-11T02:51:53Z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