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8" roundtripDataSignature="AMtx7mjhiYC1RPTOW3KoyXSzQ/RF9B7p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F090BC-4113-41D3-B870-8B4F023AE394}" v="3" dt="2025-09-10T06:58:48.8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customschemas.google.com/relationships/presentationmetadata" Target="metadata"/><Relationship Id="rId13" Type="http://schemas.microsoft.com/office/2015/10/relationships/revisionInfo" Target="revisionInfo.xml"/><Relationship Id="rId3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11" Type="http://schemas.openxmlformats.org/officeDocument/2006/relationships/theme" Target="theme/theme1.xml"/><Relationship Id="rId15" Type="http://schemas.openxmlformats.org/officeDocument/2006/relationships/customXml" Target="../customXml/item2.xml"/><Relationship Id="rId10" Type="http://schemas.openxmlformats.org/officeDocument/2006/relationships/viewProps" Target="viewProps.xml"/><Relationship Id="rId9" Type="http://schemas.openxmlformats.org/officeDocument/2006/relationships/presProps" Target="presProps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 descr="アイコン&#10;&#10;自動的に生成された説明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39922" y="3550631"/>
            <a:ext cx="1684729" cy="1208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 descr="図形&#10;&#10;低い精度で自動的に生成された説明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80209" y="3581111"/>
            <a:ext cx="1147168" cy="1147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 descr="ダイアグラム が含まれている画像&#10;&#10;自動的に生成された説明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95559" y="3369135"/>
            <a:ext cx="1172106" cy="15711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 descr="アイコン&#10;&#10;自動的に生成された説明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544407" y="3327571"/>
            <a:ext cx="1238608" cy="1654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" descr="黒い背景に白い文字のロゴ&#10;&#10;中程度の精度で自動的に生成された説明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45759" y="3734892"/>
            <a:ext cx="1787255" cy="1205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" descr="図形&#10;&#10;自動的に生成された説明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919360" y="1606116"/>
            <a:ext cx="1654249" cy="845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" descr="アイコン&#10;&#10;自動的に生成された説明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726405" y="1426005"/>
            <a:ext cx="1681958" cy="1205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" descr="黒い背景と白い文字&#10;&#10;中程度の精度で自動的に生成された説明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5597182" y="1511904"/>
            <a:ext cx="1618227" cy="1033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156229" y="1423234"/>
            <a:ext cx="1715209" cy="1210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45757" y="1649229"/>
            <a:ext cx="1684729" cy="75890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"/>
          <p:cNvSpPr txBox="1"/>
          <p:nvPr/>
        </p:nvSpPr>
        <p:spPr>
          <a:xfrm>
            <a:off x="335758" y="221457"/>
            <a:ext cx="50364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sz="2800" b="0" i="0" u="none" strike="noStrike" cap="none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なかまにわけ</a:t>
            </a:r>
            <a:r>
              <a:rPr lang="ja-JP" sz="2800">
                <a:solidFill>
                  <a:schemeClr val="dk1"/>
                </a:solidFill>
                <a:latin typeface="MS PGothic"/>
                <a:ea typeface="MS PGothic"/>
                <a:cs typeface="MS PGothic"/>
                <a:sym typeface="MS PGothic"/>
              </a:rPr>
              <a:t>ましょう</a:t>
            </a:r>
            <a:endParaRPr/>
          </a:p>
        </p:txBody>
      </p:sp>
      <p:pic>
        <p:nvPicPr>
          <p:cNvPr id="3" name="図 2" descr="アイコン&#10;&#10;自動的に生成された説明">
            <a:extLst>
              <a:ext uri="{FF2B5EF4-FFF2-40B4-BE49-F238E27FC236}">
                <a16:creationId xmlns:a16="http://schemas.microsoft.com/office/drawing/2014/main" id="{BC45C777-50F7-7121-4FBB-E149CD79DA5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5" name="図 4" descr="図形, 円&#10;&#10;自動的に生成された説明">
            <a:extLst>
              <a:ext uri="{FF2B5EF4-FFF2-40B4-BE49-F238E27FC236}">
                <a16:creationId xmlns:a16="http://schemas.microsoft.com/office/drawing/2014/main" id="{8BD5ABE6-6358-47CA-E896-BF85F771692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6" name="図 5" descr="アイコン&#10;&#10;自動的に生成された説明">
            <a:extLst>
              <a:ext uri="{FF2B5EF4-FFF2-40B4-BE49-F238E27FC236}">
                <a16:creationId xmlns:a16="http://schemas.microsoft.com/office/drawing/2014/main" id="{881B83E2-9508-A60E-C7D5-500BAB12F47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7" name="図 6" descr="アイコン&#10;&#10;自動的に生成された説明">
            <a:extLst>
              <a:ext uri="{FF2B5EF4-FFF2-40B4-BE49-F238E27FC236}">
                <a16:creationId xmlns:a16="http://schemas.microsoft.com/office/drawing/2014/main" id="{46702407-B444-1187-E13B-14DBD47EDD8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8" name="図 7" descr="アイコン&#10;&#10;自動的に生成された説明">
            <a:extLst>
              <a:ext uri="{FF2B5EF4-FFF2-40B4-BE49-F238E27FC236}">
                <a16:creationId xmlns:a16="http://schemas.microsoft.com/office/drawing/2014/main" id="{6C91B2AA-F2E9-990D-1689-F82835EA717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9" name="図 8" descr="アイコン&#10;&#10;自動的に生成された説明">
            <a:extLst>
              <a:ext uri="{FF2B5EF4-FFF2-40B4-BE49-F238E27FC236}">
                <a16:creationId xmlns:a16="http://schemas.microsoft.com/office/drawing/2014/main" id="{CEEFF304-15A7-3F25-A361-523B6304E9C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0" name="図 9" descr="アイコン&#10;&#10;自動的に生成された説明">
            <a:extLst>
              <a:ext uri="{FF2B5EF4-FFF2-40B4-BE49-F238E27FC236}">
                <a16:creationId xmlns:a16="http://schemas.microsoft.com/office/drawing/2014/main" id="{61ECAF86-D318-7B9F-CBA3-F719BD1CD96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1" name="図 10" descr="アイコン&#10;&#10;自動的に生成された説明">
            <a:extLst>
              <a:ext uri="{FF2B5EF4-FFF2-40B4-BE49-F238E27FC236}">
                <a16:creationId xmlns:a16="http://schemas.microsoft.com/office/drawing/2014/main" id="{7AFE64D7-B003-AE61-74A8-0B406CA4F0C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2" name="図 11" descr="アイコン&#10;&#10;自動的に生成された説明">
            <a:extLst>
              <a:ext uri="{FF2B5EF4-FFF2-40B4-BE49-F238E27FC236}">
                <a16:creationId xmlns:a16="http://schemas.microsoft.com/office/drawing/2014/main" id="{7C954CB8-0E3E-AA3E-409D-BE6F77F3079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3" name="図 12" descr="アイコン&#10;&#10;自動的に生成された説明">
            <a:extLst>
              <a:ext uri="{FF2B5EF4-FFF2-40B4-BE49-F238E27FC236}">
                <a16:creationId xmlns:a16="http://schemas.microsoft.com/office/drawing/2014/main" id="{A1C3EC79-69A9-B3AF-13E4-1CA81165E5B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4" name="図 13" descr="アイコン&#10;&#10;自動的に生成された説明">
            <a:extLst>
              <a:ext uri="{FF2B5EF4-FFF2-40B4-BE49-F238E27FC236}">
                <a16:creationId xmlns:a16="http://schemas.microsoft.com/office/drawing/2014/main" id="{6FA24A15-98FE-B132-88BA-06EC355EBF4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87" name="図 86" descr="アイコン&#10;&#10;自動的に生成された説明">
            <a:extLst>
              <a:ext uri="{FF2B5EF4-FFF2-40B4-BE49-F238E27FC236}">
                <a16:creationId xmlns:a16="http://schemas.microsoft.com/office/drawing/2014/main" id="{2C29552A-7B7B-34C1-0CA7-F30C2640170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88" name="図 87" descr="アイコン&#10;&#10;自動的に生成された説明">
            <a:extLst>
              <a:ext uri="{FF2B5EF4-FFF2-40B4-BE49-F238E27FC236}">
                <a16:creationId xmlns:a16="http://schemas.microsoft.com/office/drawing/2014/main" id="{68EC3298-CBBC-B605-260D-41CAE81DD73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88" name="図 187" descr="アイコン&#10;&#10;自動的に生成された説明">
            <a:extLst>
              <a:ext uri="{FF2B5EF4-FFF2-40B4-BE49-F238E27FC236}">
                <a16:creationId xmlns:a16="http://schemas.microsoft.com/office/drawing/2014/main" id="{711A12DA-2654-EAB4-2600-C0A682FDBB8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89" name="図 188" descr="アイコン&#10;&#10;自動的に生成された説明">
            <a:extLst>
              <a:ext uri="{FF2B5EF4-FFF2-40B4-BE49-F238E27FC236}">
                <a16:creationId xmlns:a16="http://schemas.microsoft.com/office/drawing/2014/main" id="{C11345A5-4743-2C0E-0940-D141FCC317F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90" name="図 189" descr="アイコン&#10;&#10;自動的に生成された説明">
            <a:extLst>
              <a:ext uri="{FF2B5EF4-FFF2-40B4-BE49-F238E27FC236}">
                <a16:creationId xmlns:a16="http://schemas.microsoft.com/office/drawing/2014/main" id="{A637FCB2-8B86-8D95-8A32-4D61946CDED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91" name="図 190" descr="アイコン&#10;&#10;自動的に生成された説明">
            <a:extLst>
              <a:ext uri="{FF2B5EF4-FFF2-40B4-BE49-F238E27FC236}">
                <a16:creationId xmlns:a16="http://schemas.microsoft.com/office/drawing/2014/main" id="{97EFB09A-15A4-97C3-FA7F-62B695B5D55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92" name="図 191" descr="アイコン&#10;&#10;自動的に生成された説明">
            <a:extLst>
              <a:ext uri="{FF2B5EF4-FFF2-40B4-BE49-F238E27FC236}">
                <a16:creationId xmlns:a16="http://schemas.microsoft.com/office/drawing/2014/main" id="{A1A56859-634D-396C-F741-47307D7C34E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93" name="図 192" descr="アイコン&#10;&#10;自動的に生成された説明">
            <a:extLst>
              <a:ext uri="{FF2B5EF4-FFF2-40B4-BE49-F238E27FC236}">
                <a16:creationId xmlns:a16="http://schemas.microsoft.com/office/drawing/2014/main" id="{774618E6-8A75-F78B-856D-5581200706D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94" name="図 193" descr="アイコン&#10;&#10;自動的に生成された説明">
            <a:extLst>
              <a:ext uri="{FF2B5EF4-FFF2-40B4-BE49-F238E27FC236}">
                <a16:creationId xmlns:a16="http://schemas.microsoft.com/office/drawing/2014/main" id="{B79C7400-1D92-247E-242B-E38528BE501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95" name="図 194" descr="アイコン&#10;&#10;自動的に生成された説明">
            <a:extLst>
              <a:ext uri="{FF2B5EF4-FFF2-40B4-BE49-F238E27FC236}">
                <a16:creationId xmlns:a16="http://schemas.microsoft.com/office/drawing/2014/main" id="{280A02AD-ADC3-EF17-4459-C3FE362D87B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96" name="図 195" descr="アイコン&#10;&#10;自動的に生成された説明">
            <a:extLst>
              <a:ext uri="{FF2B5EF4-FFF2-40B4-BE49-F238E27FC236}">
                <a16:creationId xmlns:a16="http://schemas.microsoft.com/office/drawing/2014/main" id="{39232CDF-B8C1-3A0F-1363-11D46CBA67C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97" name="図 196" descr="アイコン&#10;&#10;自動的に生成された説明">
            <a:extLst>
              <a:ext uri="{FF2B5EF4-FFF2-40B4-BE49-F238E27FC236}">
                <a16:creationId xmlns:a16="http://schemas.microsoft.com/office/drawing/2014/main" id="{D013DE40-A0BA-53BF-849D-E94BC2C2AC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98" name="図 197" descr="アイコン&#10;&#10;自動的に生成された説明">
            <a:extLst>
              <a:ext uri="{FF2B5EF4-FFF2-40B4-BE49-F238E27FC236}">
                <a16:creationId xmlns:a16="http://schemas.microsoft.com/office/drawing/2014/main" id="{149BF55A-FD91-E2FB-9DF2-388A3DE4B2D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199" name="図 198" descr="アイコン&#10;&#10;自動的に生成された説明">
            <a:extLst>
              <a:ext uri="{FF2B5EF4-FFF2-40B4-BE49-F238E27FC236}">
                <a16:creationId xmlns:a16="http://schemas.microsoft.com/office/drawing/2014/main" id="{D0D5CECA-B816-1ECD-B85F-F6E2D2F32B0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00" name="図 199" descr="アイコン&#10;&#10;自動的に生成された説明">
            <a:extLst>
              <a:ext uri="{FF2B5EF4-FFF2-40B4-BE49-F238E27FC236}">
                <a16:creationId xmlns:a16="http://schemas.microsoft.com/office/drawing/2014/main" id="{F2D66C3C-4DEE-BA4B-4C2F-6754C9FE0A4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01" name="図 200" descr="アイコン&#10;&#10;自動的に生成された説明">
            <a:extLst>
              <a:ext uri="{FF2B5EF4-FFF2-40B4-BE49-F238E27FC236}">
                <a16:creationId xmlns:a16="http://schemas.microsoft.com/office/drawing/2014/main" id="{98DB769C-6E47-C3A5-B87B-D26FD9E9049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02" name="図 201" descr="アイコン&#10;&#10;自動的に生成された説明">
            <a:extLst>
              <a:ext uri="{FF2B5EF4-FFF2-40B4-BE49-F238E27FC236}">
                <a16:creationId xmlns:a16="http://schemas.microsoft.com/office/drawing/2014/main" id="{060D07B0-4546-EFB8-D1D5-423C07531CC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03" name="図 202" descr="アイコン&#10;&#10;自動的に生成された説明">
            <a:extLst>
              <a:ext uri="{FF2B5EF4-FFF2-40B4-BE49-F238E27FC236}">
                <a16:creationId xmlns:a16="http://schemas.microsoft.com/office/drawing/2014/main" id="{AFB7E7BC-8936-92F9-4F24-3617758EBD1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04" name="図 203" descr="アイコン&#10;&#10;自動的に生成された説明">
            <a:extLst>
              <a:ext uri="{FF2B5EF4-FFF2-40B4-BE49-F238E27FC236}">
                <a16:creationId xmlns:a16="http://schemas.microsoft.com/office/drawing/2014/main" id="{B5E8B013-B005-C808-3C3E-1BBADCB0C44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05" name="図 204" descr="アイコン&#10;&#10;自動的に生成された説明">
            <a:extLst>
              <a:ext uri="{FF2B5EF4-FFF2-40B4-BE49-F238E27FC236}">
                <a16:creationId xmlns:a16="http://schemas.microsoft.com/office/drawing/2014/main" id="{10CDFFFE-EFCC-2990-DBF0-68855480D31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06" name="図 205" descr="アイコン&#10;&#10;自動的に生成された説明">
            <a:extLst>
              <a:ext uri="{FF2B5EF4-FFF2-40B4-BE49-F238E27FC236}">
                <a16:creationId xmlns:a16="http://schemas.microsoft.com/office/drawing/2014/main" id="{9C175596-FBA8-5D69-3C1C-0D045B39133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07" name="図 206" descr="アイコン&#10;&#10;自動的に生成された説明">
            <a:extLst>
              <a:ext uri="{FF2B5EF4-FFF2-40B4-BE49-F238E27FC236}">
                <a16:creationId xmlns:a16="http://schemas.microsoft.com/office/drawing/2014/main" id="{73D351FD-9640-1E4C-1C28-88B412AD969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08" name="図 207" descr="アイコン&#10;&#10;自動的に生成された説明">
            <a:extLst>
              <a:ext uri="{FF2B5EF4-FFF2-40B4-BE49-F238E27FC236}">
                <a16:creationId xmlns:a16="http://schemas.microsoft.com/office/drawing/2014/main" id="{DB428666-3875-3B00-DD24-235D570C8CF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09" name="図 208" descr="アイコン&#10;&#10;自動的に生成された説明">
            <a:extLst>
              <a:ext uri="{FF2B5EF4-FFF2-40B4-BE49-F238E27FC236}">
                <a16:creationId xmlns:a16="http://schemas.microsoft.com/office/drawing/2014/main" id="{19FBEB87-A644-004E-0DE5-E490E006323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10" name="図 209" descr="アイコン&#10;&#10;自動的に生成された説明">
            <a:extLst>
              <a:ext uri="{FF2B5EF4-FFF2-40B4-BE49-F238E27FC236}">
                <a16:creationId xmlns:a16="http://schemas.microsoft.com/office/drawing/2014/main" id="{8CA6954E-676B-5C8C-A471-2D4AA372888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11" name="図 210" descr="アイコン&#10;&#10;自動的に生成された説明">
            <a:extLst>
              <a:ext uri="{FF2B5EF4-FFF2-40B4-BE49-F238E27FC236}">
                <a16:creationId xmlns:a16="http://schemas.microsoft.com/office/drawing/2014/main" id="{04575FAB-AD42-EE0E-D1EB-BB27C3E61AC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12" name="図 211" descr="アイコン&#10;&#10;自動的に生成された説明">
            <a:extLst>
              <a:ext uri="{FF2B5EF4-FFF2-40B4-BE49-F238E27FC236}">
                <a16:creationId xmlns:a16="http://schemas.microsoft.com/office/drawing/2014/main" id="{4CF5B5B7-08AB-DC9D-3159-B7DF0FD1627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13" name="図 212" descr="アイコン&#10;&#10;自動的に生成された説明">
            <a:extLst>
              <a:ext uri="{FF2B5EF4-FFF2-40B4-BE49-F238E27FC236}">
                <a16:creationId xmlns:a16="http://schemas.microsoft.com/office/drawing/2014/main" id="{FD7C0B93-703B-F562-4CAA-87BE5A3F506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14" name="図 213" descr="アイコン&#10;&#10;自動的に生成された説明">
            <a:extLst>
              <a:ext uri="{FF2B5EF4-FFF2-40B4-BE49-F238E27FC236}">
                <a16:creationId xmlns:a16="http://schemas.microsoft.com/office/drawing/2014/main" id="{399E3B4C-24E1-AA02-353F-76F8B6C1D15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15" name="図 214" descr="アイコン&#10;&#10;自動的に生成された説明">
            <a:extLst>
              <a:ext uri="{FF2B5EF4-FFF2-40B4-BE49-F238E27FC236}">
                <a16:creationId xmlns:a16="http://schemas.microsoft.com/office/drawing/2014/main" id="{41AAE728-C17C-785F-C0A8-3039BF0B1CC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557880" y="554642"/>
            <a:ext cx="487685" cy="216133"/>
          </a:xfrm>
          <a:prstGeom prst="rect">
            <a:avLst/>
          </a:prstGeom>
        </p:spPr>
      </p:pic>
      <p:pic>
        <p:nvPicPr>
          <p:cNvPr id="216" name="図 215" descr="図形, 円&#10;&#10;自動的に生成された説明">
            <a:extLst>
              <a:ext uri="{FF2B5EF4-FFF2-40B4-BE49-F238E27FC236}">
                <a16:creationId xmlns:a16="http://schemas.microsoft.com/office/drawing/2014/main" id="{73F61050-7EEB-F0F5-D9FA-F3743B9D2DF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17" name="図 216" descr="図形, 円&#10;&#10;自動的に生成された説明">
            <a:extLst>
              <a:ext uri="{FF2B5EF4-FFF2-40B4-BE49-F238E27FC236}">
                <a16:creationId xmlns:a16="http://schemas.microsoft.com/office/drawing/2014/main" id="{721AD496-6D63-0A9C-4B08-D2B1A30A4AB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18" name="図 217" descr="図形, 円&#10;&#10;自動的に生成された説明">
            <a:extLst>
              <a:ext uri="{FF2B5EF4-FFF2-40B4-BE49-F238E27FC236}">
                <a16:creationId xmlns:a16="http://schemas.microsoft.com/office/drawing/2014/main" id="{D31F46E3-22A5-AE42-F69A-ABC303ED68D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19" name="図 218" descr="図形, 円&#10;&#10;自動的に生成された説明">
            <a:extLst>
              <a:ext uri="{FF2B5EF4-FFF2-40B4-BE49-F238E27FC236}">
                <a16:creationId xmlns:a16="http://schemas.microsoft.com/office/drawing/2014/main" id="{0337284A-C997-DAA7-4135-55A3DCEAD6F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25" name="図 224" descr="図形, 円&#10;&#10;自動的に生成された説明">
            <a:extLst>
              <a:ext uri="{FF2B5EF4-FFF2-40B4-BE49-F238E27FC236}">
                <a16:creationId xmlns:a16="http://schemas.microsoft.com/office/drawing/2014/main" id="{DCEBAB71-E20D-FF5D-18E0-F04A9FAD6C9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26" name="図 225" descr="図形, 円&#10;&#10;自動的に生成された説明">
            <a:extLst>
              <a:ext uri="{FF2B5EF4-FFF2-40B4-BE49-F238E27FC236}">
                <a16:creationId xmlns:a16="http://schemas.microsoft.com/office/drawing/2014/main" id="{DDD43292-A7A0-08B0-D9FC-2AEFF4433EB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27" name="図 226" descr="図形, 円&#10;&#10;自動的に生成された説明">
            <a:extLst>
              <a:ext uri="{FF2B5EF4-FFF2-40B4-BE49-F238E27FC236}">
                <a16:creationId xmlns:a16="http://schemas.microsoft.com/office/drawing/2014/main" id="{B8D6C221-DFE6-B723-6B8D-3970E02CCBF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28" name="図 227" descr="図形, 円&#10;&#10;自動的に生成された説明">
            <a:extLst>
              <a:ext uri="{FF2B5EF4-FFF2-40B4-BE49-F238E27FC236}">
                <a16:creationId xmlns:a16="http://schemas.microsoft.com/office/drawing/2014/main" id="{BB98A0CA-F7F6-400A-592D-24996E32DFD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29" name="図 228" descr="図形, 円&#10;&#10;自動的に生成された説明">
            <a:extLst>
              <a:ext uri="{FF2B5EF4-FFF2-40B4-BE49-F238E27FC236}">
                <a16:creationId xmlns:a16="http://schemas.microsoft.com/office/drawing/2014/main" id="{E8970C0F-B1F5-8AD3-D07D-E3931CE2153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30" name="図 229" descr="図形, 円&#10;&#10;自動的に生成された説明">
            <a:extLst>
              <a:ext uri="{FF2B5EF4-FFF2-40B4-BE49-F238E27FC236}">
                <a16:creationId xmlns:a16="http://schemas.microsoft.com/office/drawing/2014/main" id="{0F003B71-0C96-2A89-164E-E1C0B3815A1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31" name="図 230" descr="図形, 円&#10;&#10;自動的に生成された説明">
            <a:extLst>
              <a:ext uri="{FF2B5EF4-FFF2-40B4-BE49-F238E27FC236}">
                <a16:creationId xmlns:a16="http://schemas.microsoft.com/office/drawing/2014/main" id="{352F3E5E-0F12-7BC1-FAD1-3B98E8751E2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32" name="図 231" descr="図形, 円&#10;&#10;自動的に生成された説明">
            <a:extLst>
              <a:ext uri="{FF2B5EF4-FFF2-40B4-BE49-F238E27FC236}">
                <a16:creationId xmlns:a16="http://schemas.microsoft.com/office/drawing/2014/main" id="{DAD90F67-63AE-9590-3D44-A1B887F77F5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33" name="図 232" descr="図形, 円&#10;&#10;自動的に生成された説明">
            <a:extLst>
              <a:ext uri="{FF2B5EF4-FFF2-40B4-BE49-F238E27FC236}">
                <a16:creationId xmlns:a16="http://schemas.microsoft.com/office/drawing/2014/main" id="{8E5E6E57-7C85-9F3A-004C-03B1E30D39A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34" name="図 233" descr="図形, 円&#10;&#10;自動的に生成された説明">
            <a:extLst>
              <a:ext uri="{FF2B5EF4-FFF2-40B4-BE49-F238E27FC236}">
                <a16:creationId xmlns:a16="http://schemas.microsoft.com/office/drawing/2014/main" id="{A31070C9-8D3E-EDFB-7055-7BF68B91E74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35" name="図 234" descr="図形, 円&#10;&#10;自動的に生成された説明">
            <a:extLst>
              <a:ext uri="{FF2B5EF4-FFF2-40B4-BE49-F238E27FC236}">
                <a16:creationId xmlns:a16="http://schemas.microsoft.com/office/drawing/2014/main" id="{D70744E4-DA90-907C-A857-E18A5B03A4D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36" name="図 235" descr="図形, 円&#10;&#10;自動的に生成された説明">
            <a:extLst>
              <a:ext uri="{FF2B5EF4-FFF2-40B4-BE49-F238E27FC236}">
                <a16:creationId xmlns:a16="http://schemas.microsoft.com/office/drawing/2014/main" id="{0DF7667B-0CAB-E277-6A75-6C87C391F51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37" name="図 236" descr="図形, 円&#10;&#10;自動的に生成された説明">
            <a:extLst>
              <a:ext uri="{FF2B5EF4-FFF2-40B4-BE49-F238E27FC236}">
                <a16:creationId xmlns:a16="http://schemas.microsoft.com/office/drawing/2014/main" id="{F1D90D63-AA3A-244B-79B0-29028F1B802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38" name="図 237" descr="図形, 円&#10;&#10;自動的に生成された説明">
            <a:extLst>
              <a:ext uri="{FF2B5EF4-FFF2-40B4-BE49-F238E27FC236}">
                <a16:creationId xmlns:a16="http://schemas.microsoft.com/office/drawing/2014/main" id="{49F1F580-AB5F-0370-3829-B058DA8CE67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39" name="図 238" descr="図形, 円&#10;&#10;自動的に生成された説明">
            <a:extLst>
              <a:ext uri="{FF2B5EF4-FFF2-40B4-BE49-F238E27FC236}">
                <a16:creationId xmlns:a16="http://schemas.microsoft.com/office/drawing/2014/main" id="{653B37E7-EEE0-B67C-DAA8-EA2E80E25D0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40" name="図 239" descr="図形, 円&#10;&#10;自動的に生成された説明">
            <a:extLst>
              <a:ext uri="{FF2B5EF4-FFF2-40B4-BE49-F238E27FC236}">
                <a16:creationId xmlns:a16="http://schemas.microsoft.com/office/drawing/2014/main" id="{314CB4D5-A4AD-1D24-85CF-675A17DD992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41" name="図 240" descr="図形, 円&#10;&#10;自動的に生成された説明">
            <a:extLst>
              <a:ext uri="{FF2B5EF4-FFF2-40B4-BE49-F238E27FC236}">
                <a16:creationId xmlns:a16="http://schemas.microsoft.com/office/drawing/2014/main" id="{1358D851-D10A-C332-D932-12507BE8F9F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42" name="図 241" descr="図形, 円&#10;&#10;自動的に生成された説明">
            <a:extLst>
              <a:ext uri="{FF2B5EF4-FFF2-40B4-BE49-F238E27FC236}">
                <a16:creationId xmlns:a16="http://schemas.microsoft.com/office/drawing/2014/main" id="{16874D1C-A4DE-C7F3-BF42-FEC4A17CEA9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43" name="図 242" descr="図形, 円&#10;&#10;自動的に生成された説明">
            <a:extLst>
              <a:ext uri="{FF2B5EF4-FFF2-40B4-BE49-F238E27FC236}">
                <a16:creationId xmlns:a16="http://schemas.microsoft.com/office/drawing/2014/main" id="{7B87892B-F56C-AE5D-1626-E09AC597C3D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44" name="図 243" descr="図形, 円&#10;&#10;自動的に生成された説明">
            <a:extLst>
              <a:ext uri="{FF2B5EF4-FFF2-40B4-BE49-F238E27FC236}">
                <a16:creationId xmlns:a16="http://schemas.microsoft.com/office/drawing/2014/main" id="{E901197B-6815-16EF-C4B7-CDBF90092B8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45" name="図 244" descr="図形, 円&#10;&#10;自動的に生成された説明">
            <a:extLst>
              <a:ext uri="{FF2B5EF4-FFF2-40B4-BE49-F238E27FC236}">
                <a16:creationId xmlns:a16="http://schemas.microsoft.com/office/drawing/2014/main" id="{C207E760-1553-162D-976F-63AC3583ECF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46" name="図 245" descr="図形, 円&#10;&#10;自動的に生成された説明">
            <a:extLst>
              <a:ext uri="{FF2B5EF4-FFF2-40B4-BE49-F238E27FC236}">
                <a16:creationId xmlns:a16="http://schemas.microsoft.com/office/drawing/2014/main" id="{0CB7C52A-A925-5CF0-3D87-BA481122D6D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47" name="図 246" descr="図形, 円&#10;&#10;自動的に生成された説明">
            <a:extLst>
              <a:ext uri="{FF2B5EF4-FFF2-40B4-BE49-F238E27FC236}">
                <a16:creationId xmlns:a16="http://schemas.microsoft.com/office/drawing/2014/main" id="{A18FCCFF-24B9-979B-4697-A0F459A36F3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48" name="図 247" descr="図形, 円&#10;&#10;自動的に生成された説明">
            <a:extLst>
              <a:ext uri="{FF2B5EF4-FFF2-40B4-BE49-F238E27FC236}">
                <a16:creationId xmlns:a16="http://schemas.microsoft.com/office/drawing/2014/main" id="{E83CB474-096B-7B82-DD67-460BB9E44B1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49" name="図 248" descr="図形, 円&#10;&#10;自動的に生成された説明">
            <a:extLst>
              <a:ext uri="{FF2B5EF4-FFF2-40B4-BE49-F238E27FC236}">
                <a16:creationId xmlns:a16="http://schemas.microsoft.com/office/drawing/2014/main" id="{E0B46D61-86CD-0CF8-CA6F-60FD9F0BB42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50" name="図 249" descr="図形, 円&#10;&#10;自動的に生成された説明">
            <a:extLst>
              <a:ext uri="{FF2B5EF4-FFF2-40B4-BE49-F238E27FC236}">
                <a16:creationId xmlns:a16="http://schemas.microsoft.com/office/drawing/2014/main" id="{775F402B-6B66-662C-23A6-B848304B60E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51" name="図 250" descr="図形, 円&#10;&#10;自動的に生成された説明">
            <a:extLst>
              <a:ext uri="{FF2B5EF4-FFF2-40B4-BE49-F238E27FC236}">
                <a16:creationId xmlns:a16="http://schemas.microsoft.com/office/drawing/2014/main" id="{9521CBAC-526D-4688-0FFB-F58F44114B1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52" name="図 251" descr="図形, 円&#10;&#10;自動的に生成された説明">
            <a:extLst>
              <a:ext uri="{FF2B5EF4-FFF2-40B4-BE49-F238E27FC236}">
                <a16:creationId xmlns:a16="http://schemas.microsoft.com/office/drawing/2014/main" id="{806A6925-17BA-37D8-1AC0-35ECE8D5245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53" name="図 252" descr="図形, 円&#10;&#10;自動的に生成された説明">
            <a:extLst>
              <a:ext uri="{FF2B5EF4-FFF2-40B4-BE49-F238E27FC236}">
                <a16:creationId xmlns:a16="http://schemas.microsoft.com/office/drawing/2014/main" id="{EAA60B51-178D-9B4E-C7C3-17903FD8071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54" name="図 253" descr="図形, 円&#10;&#10;自動的に生成された説明">
            <a:extLst>
              <a:ext uri="{FF2B5EF4-FFF2-40B4-BE49-F238E27FC236}">
                <a16:creationId xmlns:a16="http://schemas.microsoft.com/office/drawing/2014/main" id="{59F33F79-D2EA-075B-3C52-94B7047A943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55" name="図 254" descr="図形, 円&#10;&#10;自動的に生成された説明">
            <a:extLst>
              <a:ext uri="{FF2B5EF4-FFF2-40B4-BE49-F238E27FC236}">
                <a16:creationId xmlns:a16="http://schemas.microsoft.com/office/drawing/2014/main" id="{5DC3F006-5CF2-38D2-C15E-BB8CBBC8547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56" name="図 255" descr="図形, 円&#10;&#10;自動的に生成された説明">
            <a:extLst>
              <a:ext uri="{FF2B5EF4-FFF2-40B4-BE49-F238E27FC236}">
                <a16:creationId xmlns:a16="http://schemas.microsoft.com/office/drawing/2014/main" id="{CEF6A2E4-92B4-5B6B-7C67-ED3ADE9CB5E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57" name="図 256" descr="図形, 円&#10;&#10;自動的に生成された説明">
            <a:extLst>
              <a:ext uri="{FF2B5EF4-FFF2-40B4-BE49-F238E27FC236}">
                <a16:creationId xmlns:a16="http://schemas.microsoft.com/office/drawing/2014/main" id="{3A096CAF-7ECF-0F24-CC65-D7F819D4183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58" name="図 257" descr="図形, 円&#10;&#10;自動的に生成された説明">
            <a:extLst>
              <a:ext uri="{FF2B5EF4-FFF2-40B4-BE49-F238E27FC236}">
                <a16:creationId xmlns:a16="http://schemas.microsoft.com/office/drawing/2014/main" id="{A2605EE5-FE3D-684A-F0D5-B40D8DCA57E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  <p:pic>
        <p:nvPicPr>
          <p:cNvPr id="259" name="図 258" descr="図形, 円&#10;&#10;自動的に生成された説明">
            <a:extLst>
              <a:ext uri="{FF2B5EF4-FFF2-40B4-BE49-F238E27FC236}">
                <a16:creationId xmlns:a16="http://schemas.microsoft.com/office/drawing/2014/main" id="{532C9121-C8A2-503D-3B91-C9E964AE67C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416652" y="888908"/>
            <a:ext cx="246613" cy="23553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10497B3D-D9F7-4387-A9DE-C87465DD0BCD}"/>
</file>

<file path=customXml/itemProps2.xml><?xml version="1.0" encoding="utf-8"?>
<ds:datastoreItem xmlns:ds="http://schemas.openxmlformats.org/officeDocument/2006/customXml" ds:itemID="{FE432454-E0AA-4BF5-A169-3C464C6178E7}"/>
</file>

<file path=customXml/itemProps3.xml><?xml version="1.0" encoding="utf-8"?>
<ds:datastoreItem xmlns:ds="http://schemas.openxmlformats.org/officeDocument/2006/customXml" ds:itemID="{1C3048FA-0874-459E-83D6-9D6FB8DA754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ワイド画面</PresentationFormat>
  <Paragraphs>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MS PGothic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2025-09-10T06:58:48Z</dcterms:created>
  <dcterms:modified xsi:type="dcterms:W3CDTF">2025-09-10T06:59:00Z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0x010100DAC8B651FE8FAB4980A0CD832FD20183</vt:lpwstr>
  </property>
</Properties>
</file>