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7FF"/>
    <a:srgbClr val="E1FFFF"/>
    <a:srgbClr val="FF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1699A9-4BA8-4A10-84DB-ADDF9D4BC5C7}" v="3" dt="2025-09-09T02:35:46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3" autoAdjust="0"/>
    <p:restoredTop sz="91037" autoAdjust="0"/>
  </p:normalViewPr>
  <p:slideViewPr>
    <p:cSldViewPr snapToGrid="0" showGuides="1">
      <p:cViewPr varScale="1">
        <p:scale>
          <a:sx n="85" d="100"/>
          <a:sy n="85" d="100"/>
        </p:scale>
        <p:origin x="156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0DCF2-880E-456E-A86A-32C333099C71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B9742-6876-413B-9267-F7BD14E707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4055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①～⑤は画像になっています。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0B9742-6876-413B-9267-F7BD14E7076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6751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7DC930-4D5F-FF95-C919-C719690EEC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FA927CD-BC57-FE4B-6241-87F53D95E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D07D8EC-6394-3F1F-72DE-8F75BD303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AABF24D-0916-B99D-2D0A-6752BFAC9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F033AC9-F05D-E9C2-B766-4DB5AD9F2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30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134B10-C06E-44EC-5A15-6059D27B1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FCC49D1-1C87-ECE2-BD19-B8BBDA8A9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8F145C-F61D-0FFF-F77B-FB9B6057D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8E3335-F035-28B7-51EE-8B018C533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D814F9D-808A-E929-DDB5-948BCE2EA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092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020F907-2BC2-99B0-7F40-0F11C846A0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A722978-DACA-EE4C-32AC-260463C30D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3034CBC-AF02-E6D0-3F79-16088F8F8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70E356C-E472-FD52-8923-39475423D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B4559D9-1F50-C1A8-B509-1B9B6D3AE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290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2E0FDC-80C2-3F3B-611D-9127DAD95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DDF3B2-4C8D-7B18-CEBE-C8B7C2ADA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025E971-D62D-8AA8-2DC8-AD951644B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87D612-BF92-C9FD-E9BF-722F4116E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2B223E-D2A1-EF13-6E37-C6F3B3455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5881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29F893-3481-63CE-5B29-4FC469B88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EDD38C-A4B1-BAB7-D278-72869963FD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6DF28B5-88C9-A5CE-46EF-FC0B28974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F11D2FA-188B-EBE1-0580-C5D7546AF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3DA2257-A464-BE99-E94F-4C009E0BB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882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E7CE4E-2E2D-A363-9AA5-324290F0E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BF4133-FE2A-86AF-EB03-23ECE0FE63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591EE72-F7D0-AFBE-D259-F4BCA9A7D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66EC4FB-9F3E-6335-00C6-74160B801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D3F0DC9-CA2B-18E1-FC26-DC20E57F5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90585EE-5173-62EB-F7C0-19341823F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0100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6A93C7-0639-7C8C-EF16-0618AA2CA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AE2F1C4-93AF-0F99-DB22-27B4E955F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C591065-E8C1-C55D-63E8-58EB0E55CE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0C92A54-96E5-1610-0D88-5C3E2F1DB3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9F73EED-1705-3AB4-119B-9E519609DA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D0358D4-CA34-AA2A-3E25-CD299AF72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9B9202D-DC03-6614-5B84-1122C84E3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B783C38-9CE4-D4FE-1373-5AE0FF489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741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6C7A53-C2A9-EEF5-C4CC-3AC4EFCDA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F98299B-931C-FF15-8AB5-B4936972C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83DBFD2-7D9B-D36C-8643-6A7D618F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43554E8-7F48-93E9-BF9C-5C31574CF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3196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7492C47-F8CC-3900-3A13-B3A851196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1BD47E4-0AD9-65F0-E201-DC124E34A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AE6A41C-C20A-410D-96AC-36612C8A3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7725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343AC3-4820-78D8-C799-76CFF4BC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09D76E-F7BD-AA84-5590-3475846D1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57153B9-539B-91B8-5076-FF176DACDC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9FF93E-89B9-1903-C6CD-ABF71898F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06D351-4477-152F-5DB5-DB94A0448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06DCC7A-F05A-6213-B4F8-11C818812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721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D89AC6-8D5B-5E5E-3E67-B55AFCF75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173E45C-4E86-E59B-2EAF-D72072C992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09FDD11-EBCC-B7EE-3745-8EC1B330D1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C296D0-AC6E-B7D4-8DD5-580FC43F6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36A61F3-FFDC-45BD-49B9-A6AD156FC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D6BC004-EDCC-786C-D6F5-492E38662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71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D97230A-3C7E-5A84-B0FE-57C300F63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AEEB8B6-2C4B-101C-76C1-B1590811E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7AF42D-F9C8-E318-4198-78A29B83EC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73284-38F0-46EA-A0C0-BC88845F3C19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A2F37C-4745-8CB3-9DDA-D87B141530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FC06043-C93D-F399-4AFE-4A86F48962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E89E4-FDDC-4BC4-8FA5-B42FC9F27F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61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ローチャート: カード 3">
            <a:extLst>
              <a:ext uri="{FF2B5EF4-FFF2-40B4-BE49-F238E27FC236}">
                <a16:creationId xmlns:a16="http://schemas.microsoft.com/office/drawing/2014/main" id="{DE526CF1-8CBB-06CA-B82A-28E8F7B2E04D}"/>
              </a:ext>
            </a:extLst>
          </p:cNvPr>
          <p:cNvSpPr/>
          <p:nvPr/>
        </p:nvSpPr>
        <p:spPr>
          <a:xfrm flipH="1">
            <a:off x="344570" y="4873752"/>
            <a:ext cx="5400000" cy="1800000"/>
          </a:xfrm>
          <a:prstGeom prst="roundRect">
            <a:avLst/>
          </a:prstGeom>
          <a:solidFill>
            <a:srgbClr val="FFE5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dirty="0">
                <a:solidFill>
                  <a:schemeClr val="tx1"/>
                </a:solidFill>
              </a:rPr>
              <a:t>【</a:t>
            </a:r>
            <a:r>
              <a:rPr kumimoji="1" lang="ja-JP" altLang="en-US" dirty="0">
                <a:solidFill>
                  <a:schemeClr val="tx1"/>
                </a:solidFill>
              </a:rPr>
              <a:t>比例にした理由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フローチャート: カード 3">
            <a:extLst>
              <a:ext uri="{FF2B5EF4-FFF2-40B4-BE49-F238E27FC236}">
                <a16:creationId xmlns:a16="http://schemas.microsoft.com/office/drawing/2014/main" id="{E97B7289-DDB7-5472-5448-35AE616297BD}"/>
              </a:ext>
            </a:extLst>
          </p:cNvPr>
          <p:cNvSpPr/>
          <p:nvPr/>
        </p:nvSpPr>
        <p:spPr>
          <a:xfrm flipH="1">
            <a:off x="6443618" y="4873752"/>
            <a:ext cx="5400000" cy="1800000"/>
          </a:xfrm>
          <a:prstGeom prst="roundRect">
            <a:avLst/>
          </a:prstGeom>
          <a:solidFill>
            <a:srgbClr val="E1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dirty="0">
                <a:solidFill>
                  <a:schemeClr val="tx1"/>
                </a:solidFill>
              </a:rPr>
              <a:t>【</a:t>
            </a:r>
            <a:r>
              <a:rPr lang="ja-JP" altLang="en-US" dirty="0">
                <a:solidFill>
                  <a:schemeClr val="tx1"/>
                </a:solidFill>
              </a:rPr>
              <a:t>反</a:t>
            </a:r>
            <a:r>
              <a:rPr kumimoji="1" lang="ja-JP" altLang="en-US" dirty="0">
                <a:solidFill>
                  <a:schemeClr val="tx1"/>
                </a:solidFill>
              </a:rPr>
              <a:t>比例にした理由</a:t>
            </a:r>
            <a:r>
              <a:rPr kumimoji="1" lang="en-US" altLang="ja-JP" dirty="0">
                <a:solidFill>
                  <a:schemeClr val="tx1"/>
                </a:solidFill>
              </a:rPr>
              <a:t>】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B821BE2-A086-3DB9-FC7F-2A900999D8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051" y="-377985"/>
            <a:ext cx="3517697" cy="75597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A36D5A1-186A-4624-6BB4-47A7FBA1E8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51" y="298290"/>
            <a:ext cx="3956647" cy="76206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1BF6421-C21D-4407-6638-DF968721BC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1706" y="-377985"/>
            <a:ext cx="3383573" cy="74987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5941D7D-41DD-E01B-9A10-4421D2002D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0484" y="298290"/>
            <a:ext cx="4011516" cy="75597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F686AAA2-54DC-FDCA-6038-767A73F671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21238" y="-377985"/>
            <a:ext cx="3645724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45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20EFDF34-1854-4C14-A3C2-08EF31913688}"/>
</file>

<file path=customXml/itemProps2.xml><?xml version="1.0" encoding="utf-8"?>
<ds:datastoreItem xmlns:ds="http://schemas.openxmlformats.org/officeDocument/2006/customXml" ds:itemID="{F3E3DB32-05A7-465C-92DD-D586B2D01828}"/>
</file>

<file path=customXml/itemProps3.xml><?xml version="1.0" encoding="utf-8"?>
<ds:datastoreItem xmlns:ds="http://schemas.openxmlformats.org/officeDocument/2006/customXml" ds:itemID="{621C31CF-4077-4DCC-9BF0-C9960C26796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Microsoft Office PowerPoint</Application>
  <PresentationFormat>ワイド画面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2025-09-09T02:35:46Z</dcterms:created>
  <dcterms:modified xsi:type="dcterms:W3CDTF">2025-09-09T02:35:57Z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