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72" r:id="rId1"/>
  </p:sldMasterIdLst>
  <p:sldIdLst>
    <p:sldId id="258" r:id="rId2"/>
    <p:sldId id="259" r:id="rId3"/>
    <p:sldId id="262" r:id="rId4"/>
    <p:sldId id="260" r:id="rId5"/>
    <p:sldId id="261" r:id="rId6"/>
  </p:sldIdLst>
  <p:sldSz cx="9144000" cy="5715000" type="screen16x1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00" userDrawn="1">
          <p15:clr>
            <a:srgbClr val="A4A3A4"/>
          </p15:clr>
        </p15:guide>
        <p15:guide id="2" pos="2880" userDrawn="1">
          <p15:clr>
            <a:srgbClr val="A4A3A4"/>
          </p15:clr>
        </p15:guide>
        <p15:guide id="3" orient="horz" pos="349" userDrawn="1">
          <p15:clr>
            <a:srgbClr val="A4A3A4"/>
          </p15:clr>
        </p15:guide>
        <p15:guide id="4" pos="90" userDrawn="1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作成者" initials="A" userId="Author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727FF"/>
    <a:srgbClr val="E1FFFF"/>
    <a:srgbClr val="FFE5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FA2E311-D5DB-46F2-B84E-8B21618FD9A8}" v="3" dt="2025-09-09T02:37:04.51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13" autoAdjust="0"/>
    <p:restoredTop sz="95818" autoAdjust="0"/>
  </p:normalViewPr>
  <p:slideViewPr>
    <p:cSldViewPr snapToGrid="0" showGuides="1">
      <p:cViewPr varScale="1">
        <p:scale>
          <a:sx n="112" d="100"/>
          <a:sy n="112" d="100"/>
        </p:scale>
        <p:origin x="192" y="68"/>
      </p:cViewPr>
      <p:guideLst>
        <p:guide orient="horz" pos="1800"/>
        <p:guide pos="2880"/>
        <p:guide orient="horz" pos="349"/>
        <p:guide pos="9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13" Type="http://schemas.openxmlformats.org/officeDocument/2006/relationships/customXml" Target="../customXml/item1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12" Type="http://schemas.microsoft.com/office/2018/10/relationships/authors" Target="author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customXml" Target="../customXml/item3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Relationship Id="rId14" Type="http://schemas.openxmlformats.org/officeDocument/2006/relationships/customXml" Target="../customXml/item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935302"/>
            <a:ext cx="6858000" cy="1989667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001698"/>
            <a:ext cx="6858000" cy="137980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173284-38F0-46EA-A0C0-BC88845F3C19}" type="datetimeFigureOut">
              <a:rPr kumimoji="1" lang="ja-JP" altLang="en-US" smtClean="0"/>
              <a:t>2025/9/9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E89E4-FDDC-4BC4-8FA5-B42FC9F27F0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319918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173284-38F0-46EA-A0C0-BC88845F3C19}" type="datetimeFigureOut">
              <a:rPr kumimoji="1" lang="ja-JP" altLang="en-US" smtClean="0"/>
              <a:t>2025/9/9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E89E4-FDDC-4BC4-8FA5-B42FC9F27F0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509023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04271"/>
            <a:ext cx="1971675" cy="4843198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04271"/>
            <a:ext cx="5800725" cy="4843198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173284-38F0-46EA-A0C0-BC88845F3C19}" type="datetimeFigureOut">
              <a:rPr kumimoji="1" lang="ja-JP" altLang="en-US" smtClean="0"/>
              <a:t>2025/9/9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E89E4-FDDC-4BC4-8FA5-B42FC9F27F0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714793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173284-38F0-46EA-A0C0-BC88845F3C19}" type="datetimeFigureOut">
              <a:rPr kumimoji="1" lang="ja-JP" altLang="en-US" smtClean="0"/>
              <a:t>2025/9/9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E89E4-FDDC-4BC4-8FA5-B42FC9F27F0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352456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424782"/>
            <a:ext cx="7886700" cy="2377281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824553"/>
            <a:ext cx="7886700" cy="1250156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173284-38F0-46EA-A0C0-BC88845F3C19}" type="datetimeFigureOut">
              <a:rPr kumimoji="1" lang="ja-JP" altLang="en-US" smtClean="0"/>
              <a:t>2025/9/9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E89E4-FDDC-4BC4-8FA5-B42FC9F27F0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859876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521354"/>
            <a:ext cx="3886200" cy="3626115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521354"/>
            <a:ext cx="3886200" cy="3626115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173284-38F0-46EA-A0C0-BC88845F3C19}" type="datetimeFigureOut">
              <a:rPr kumimoji="1" lang="ja-JP" altLang="en-US" smtClean="0"/>
              <a:t>2025/9/9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E89E4-FDDC-4BC4-8FA5-B42FC9F27F0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792154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04271"/>
            <a:ext cx="7886700" cy="1104636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400969"/>
            <a:ext cx="3868340" cy="686593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087563"/>
            <a:ext cx="3868340" cy="3070490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400969"/>
            <a:ext cx="3887391" cy="686593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087563"/>
            <a:ext cx="3887391" cy="3070490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173284-38F0-46EA-A0C0-BC88845F3C19}" type="datetimeFigureOut">
              <a:rPr kumimoji="1" lang="ja-JP" altLang="en-US" smtClean="0"/>
              <a:t>2025/9/9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E89E4-FDDC-4BC4-8FA5-B42FC9F27F0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27151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173284-38F0-46EA-A0C0-BC88845F3C19}" type="datetimeFigureOut">
              <a:rPr kumimoji="1" lang="ja-JP" altLang="en-US" smtClean="0"/>
              <a:t>2025/9/9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E89E4-FDDC-4BC4-8FA5-B42FC9F27F0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884770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173284-38F0-46EA-A0C0-BC88845F3C19}" type="datetimeFigureOut">
              <a:rPr kumimoji="1" lang="ja-JP" altLang="en-US" smtClean="0"/>
              <a:t>2025/9/9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E89E4-FDDC-4BC4-8FA5-B42FC9F27F0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077687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81000"/>
            <a:ext cx="2949178" cy="13335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822855"/>
            <a:ext cx="4629150" cy="4061354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714500"/>
            <a:ext cx="2949178" cy="3176323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173284-38F0-46EA-A0C0-BC88845F3C19}" type="datetimeFigureOut">
              <a:rPr kumimoji="1" lang="ja-JP" altLang="en-US" smtClean="0"/>
              <a:t>2025/9/9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E89E4-FDDC-4BC4-8FA5-B42FC9F27F0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700377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81000"/>
            <a:ext cx="2949178" cy="13335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822855"/>
            <a:ext cx="4629150" cy="4061354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714500"/>
            <a:ext cx="2949178" cy="3176323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173284-38F0-46EA-A0C0-BC88845F3C19}" type="datetimeFigureOut">
              <a:rPr kumimoji="1" lang="ja-JP" altLang="en-US" smtClean="0"/>
              <a:t>2025/9/9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E89E4-FDDC-4BC4-8FA5-B42FC9F27F0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606957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04271"/>
            <a:ext cx="7886700" cy="11046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521354"/>
            <a:ext cx="7886700" cy="36261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5296959"/>
            <a:ext cx="20574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173284-38F0-46EA-A0C0-BC88845F3C19}" type="datetimeFigureOut">
              <a:rPr kumimoji="1" lang="ja-JP" altLang="en-US" smtClean="0"/>
              <a:t>2025/9/9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5296959"/>
            <a:ext cx="30861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5296959"/>
            <a:ext cx="20574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BE89E4-FDDC-4BC4-8FA5-B42FC9F27F0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608447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kumimoji="1"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 descr="図形, 多角形&#10;&#10;自動的に生成された説明">
            <a:extLst>
              <a:ext uri="{FF2B5EF4-FFF2-40B4-BE49-F238E27FC236}">
                <a16:creationId xmlns:a16="http://schemas.microsoft.com/office/drawing/2014/main" id="{74D1FE43-9FAC-06CA-4EB4-E109A3683E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245" y="902970"/>
            <a:ext cx="1917653" cy="1693926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ADB75E0D-25FA-0050-7B4C-97C106FC011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7244" r="19228"/>
          <a:stretch/>
        </p:blipFill>
        <p:spPr>
          <a:xfrm>
            <a:off x="4982094" y="2286979"/>
            <a:ext cx="3877407" cy="2983824"/>
          </a:xfrm>
          <a:prstGeom prst="rect">
            <a:avLst/>
          </a:prstGeom>
        </p:spPr>
      </p:pic>
      <p:graphicFrame>
        <p:nvGraphicFramePr>
          <p:cNvPr id="10" name="表 9">
            <a:extLst>
              <a:ext uri="{FF2B5EF4-FFF2-40B4-BE49-F238E27FC236}">
                <a16:creationId xmlns:a16="http://schemas.microsoft.com/office/drawing/2014/main" id="{B96EEF4A-C987-760D-AF09-425DA81CA62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4589037"/>
              </p:ext>
            </p:extLst>
          </p:nvPr>
        </p:nvGraphicFramePr>
        <p:xfrm>
          <a:off x="3160113" y="1094368"/>
          <a:ext cx="5700369" cy="10271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36049">
                  <a:extLst>
                    <a:ext uri="{9D8B030D-6E8A-4147-A177-3AD203B41FA5}">
                      <a16:colId xmlns:a16="http://schemas.microsoft.com/office/drawing/2014/main" val="2431986097"/>
                    </a:ext>
                  </a:extLst>
                </a:gridCol>
                <a:gridCol w="952864">
                  <a:extLst>
                    <a:ext uri="{9D8B030D-6E8A-4147-A177-3AD203B41FA5}">
                      <a16:colId xmlns:a16="http://schemas.microsoft.com/office/drawing/2014/main" val="2441551771"/>
                    </a:ext>
                  </a:extLst>
                </a:gridCol>
                <a:gridCol w="952864">
                  <a:extLst>
                    <a:ext uri="{9D8B030D-6E8A-4147-A177-3AD203B41FA5}">
                      <a16:colId xmlns:a16="http://schemas.microsoft.com/office/drawing/2014/main" val="573338527"/>
                    </a:ext>
                  </a:extLst>
                </a:gridCol>
                <a:gridCol w="952864">
                  <a:extLst>
                    <a:ext uri="{9D8B030D-6E8A-4147-A177-3AD203B41FA5}">
                      <a16:colId xmlns:a16="http://schemas.microsoft.com/office/drawing/2014/main" val="3093025214"/>
                    </a:ext>
                  </a:extLst>
                </a:gridCol>
                <a:gridCol w="952864">
                  <a:extLst>
                    <a:ext uri="{9D8B030D-6E8A-4147-A177-3AD203B41FA5}">
                      <a16:colId xmlns:a16="http://schemas.microsoft.com/office/drawing/2014/main" val="2980861951"/>
                    </a:ext>
                  </a:extLst>
                </a:gridCol>
                <a:gridCol w="952864">
                  <a:extLst>
                    <a:ext uri="{9D8B030D-6E8A-4147-A177-3AD203B41FA5}">
                      <a16:colId xmlns:a16="http://schemas.microsoft.com/office/drawing/2014/main" val="2799349187"/>
                    </a:ext>
                  </a:extLst>
                </a:gridCol>
              </a:tblGrid>
              <a:tr h="513590">
                <a:tc>
                  <a:txBody>
                    <a:bodyPr/>
                    <a:lstStyle/>
                    <a:p>
                      <a:endParaRPr kumimoji="1" lang="en-US" altLang="ja-JP" sz="1400" i="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68580" marR="68580" marT="34290" marB="34290">
                    <a:lnL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en-US" altLang="ja-JP" sz="1800" dirty="0">
                        <a:latin typeface="MS PGothic"/>
                        <a:ea typeface="MS PGothic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en-US" altLang="ja-JP" sz="1800" dirty="0">
                        <a:latin typeface="MS PGothic"/>
                        <a:ea typeface="MS PGothic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en-US" altLang="ja-JP" sz="1800" dirty="0">
                        <a:latin typeface="MS PGothic"/>
                        <a:ea typeface="MS PGothic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800" dirty="0">
                        <a:latin typeface="MS PGothic"/>
                        <a:ea typeface="MS PGothic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800" dirty="0">
                        <a:latin typeface="MS PGothic"/>
                        <a:ea typeface="MS PGothic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95859533"/>
                  </a:ext>
                </a:extLst>
              </a:tr>
              <a:tr h="513590">
                <a:tc>
                  <a:txBody>
                    <a:bodyPr/>
                    <a:lstStyle/>
                    <a:p>
                      <a:endParaRPr kumimoji="1" lang="en-US" altLang="ja-JP" sz="1400" i="0" dirty="0"/>
                    </a:p>
                  </a:txBody>
                  <a:tcPr marL="68580" marR="68580" marT="34290" marB="34290">
                    <a:lnL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en-US" altLang="ja-JP" sz="1800" dirty="0">
                        <a:latin typeface="MS PGothic"/>
                        <a:ea typeface="MS PGothic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en-US" altLang="ja-JP" sz="1800" dirty="0">
                        <a:latin typeface="MS PGothic"/>
                        <a:ea typeface="MS PGothic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en-US" altLang="ja-JP" sz="1800" dirty="0">
                        <a:latin typeface="MS PGothic"/>
                        <a:ea typeface="MS PGothic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800" dirty="0">
                        <a:latin typeface="MS PGothic"/>
                        <a:ea typeface="MS PGothic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800" dirty="0">
                        <a:latin typeface="MS PGothic"/>
                        <a:ea typeface="MS PGothic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01794970"/>
                  </a:ext>
                </a:extLst>
              </a:tr>
            </a:tbl>
          </a:graphicData>
        </a:graphic>
      </p:graphicFrame>
      <p:pic>
        <p:nvPicPr>
          <p:cNvPr id="3" name="図 2">
            <a:extLst>
              <a:ext uri="{FF2B5EF4-FFF2-40B4-BE49-F238E27FC236}">
                <a16:creationId xmlns:a16="http://schemas.microsoft.com/office/drawing/2014/main" id="{15A40D50-1E6C-B19F-17A0-813881955FD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74589" y="1065527"/>
            <a:ext cx="932769" cy="591363"/>
          </a:xfrm>
          <a:prstGeom prst="rect">
            <a:avLst/>
          </a:prstGeom>
        </p:spPr>
      </p:pic>
      <p:pic>
        <p:nvPicPr>
          <p:cNvPr id="7" name="図 6">
            <a:extLst>
              <a:ext uri="{FF2B5EF4-FFF2-40B4-BE49-F238E27FC236}">
                <a16:creationId xmlns:a16="http://schemas.microsoft.com/office/drawing/2014/main" id="{4ED90A6B-4458-A976-9FF4-1B505980FD9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12552" y="1616387"/>
            <a:ext cx="890093" cy="542591"/>
          </a:xfrm>
          <a:prstGeom prst="rect">
            <a:avLst/>
          </a:prstGeom>
        </p:spPr>
      </p:pic>
      <p:pic>
        <p:nvPicPr>
          <p:cNvPr id="8" name="図 7">
            <a:extLst>
              <a:ext uri="{FF2B5EF4-FFF2-40B4-BE49-F238E27FC236}">
                <a16:creationId xmlns:a16="http://schemas.microsoft.com/office/drawing/2014/main" id="{E94A60DC-1009-B5FA-A397-47A9335448A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2875" y="162607"/>
            <a:ext cx="5121084" cy="4023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19047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 descr="図形, 正方形&#10;&#10;自動的に生成された説明">
            <a:extLst>
              <a:ext uri="{FF2B5EF4-FFF2-40B4-BE49-F238E27FC236}">
                <a16:creationId xmlns:a16="http://schemas.microsoft.com/office/drawing/2014/main" id="{2C2A60DD-ED58-890C-0D1B-ACA4AB4CDF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126" y="1058694"/>
            <a:ext cx="1385316" cy="1436624"/>
          </a:xfrm>
          <a:prstGeom prst="rect">
            <a:avLst/>
          </a:prstGeom>
        </p:spPr>
      </p:pic>
      <p:pic>
        <p:nvPicPr>
          <p:cNvPr id="2" name="図 1">
            <a:extLst>
              <a:ext uri="{FF2B5EF4-FFF2-40B4-BE49-F238E27FC236}">
                <a16:creationId xmlns:a16="http://schemas.microsoft.com/office/drawing/2014/main" id="{1B4FD525-8872-2426-9229-59ED62BBD17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7244" r="19228"/>
          <a:stretch/>
        </p:blipFill>
        <p:spPr>
          <a:xfrm>
            <a:off x="4982094" y="2286979"/>
            <a:ext cx="3877407" cy="2983824"/>
          </a:xfrm>
          <a:prstGeom prst="rect">
            <a:avLst/>
          </a:prstGeom>
        </p:spPr>
      </p:pic>
      <p:pic>
        <p:nvPicPr>
          <p:cNvPr id="7" name="図 6">
            <a:extLst>
              <a:ext uri="{FF2B5EF4-FFF2-40B4-BE49-F238E27FC236}">
                <a16:creationId xmlns:a16="http://schemas.microsoft.com/office/drawing/2014/main" id="{166BC4F7-FFC7-9849-60FA-3EDC6637C1D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46880" y="1048902"/>
            <a:ext cx="932769" cy="591363"/>
          </a:xfrm>
          <a:prstGeom prst="rect">
            <a:avLst/>
          </a:prstGeom>
        </p:spPr>
      </p:pic>
      <p:pic>
        <p:nvPicPr>
          <p:cNvPr id="8" name="図 7">
            <a:extLst>
              <a:ext uri="{FF2B5EF4-FFF2-40B4-BE49-F238E27FC236}">
                <a16:creationId xmlns:a16="http://schemas.microsoft.com/office/drawing/2014/main" id="{CE41E346-9CB9-8CEF-E4F9-9C7A8B9ED4B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2875" y="151667"/>
            <a:ext cx="5121084" cy="402371"/>
          </a:xfrm>
          <a:prstGeom prst="rect">
            <a:avLst/>
          </a:prstGeom>
        </p:spPr>
      </p:pic>
      <p:pic>
        <p:nvPicPr>
          <p:cNvPr id="10" name="図 9">
            <a:extLst>
              <a:ext uri="{FF2B5EF4-FFF2-40B4-BE49-F238E27FC236}">
                <a16:creationId xmlns:a16="http://schemas.microsoft.com/office/drawing/2014/main" id="{2EC9448C-8CEB-FB8A-A987-14D3D04C7DE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222533" y="1583135"/>
            <a:ext cx="792549" cy="542591"/>
          </a:xfrm>
          <a:prstGeom prst="rect">
            <a:avLst/>
          </a:prstGeom>
        </p:spPr>
      </p:pic>
      <p:graphicFrame>
        <p:nvGraphicFramePr>
          <p:cNvPr id="11" name="表 10">
            <a:extLst>
              <a:ext uri="{FF2B5EF4-FFF2-40B4-BE49-F238E27FC236}">
                <a16:creationId xmlns:a16="http://schemas.microsoft.com/office/drawing/2014/main" id="{7AC089B8-A671-C428-2908-EA098971952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0002584"/>
              </p:ext>
            </p:extLst>
          </p:nvPr>
        </p:nvGraphicFramePr>
        <p:xfrm>
          <a:off x="3160113" y="1073586"/>
          <a:ext cx="5700369" cy="10271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36049">
                  <a:extLst>
                    <a:ext uri="{9D8B030D-6E8A-4147-A177-3AD203B41FA5}">
                      <a16:colId xmlns:a16="http://schemas.microsoft.com/office/drawing/2014/main" val="2431986097"/>
                    </a:ext>
                  </a:extLst>
                </a:gridCol>
                <a:gridCol w="952864">
                  <a:extLst>
                    <a:ext uri="{9D8B030D-6E8A-4147-A177-3AD203B41FA5}">
                      <a16:colId xmlns:a16="http://schemas.microsoft.com/office/drawing/2014/main" val="2441551771"/>
                    </a:ext>
                  </a:extLst>
                </a:gridCol>
                <a:gridCol w="952864">
                  <a:extLst>
                    <a:ext uri="{9D8B030D-6E8A-4147-A177-3AD203B41FA5}">
                      <a16:colId xmlns:a16="http://schemas.microsoft.com/office/drawing/2014/main" val="573338527"/>
                    </a:ext>
                  </a:extLst>
                </a:gridCol>
                <a:gridCol w="952864">
                  <a:extLst>
                    <a:ext uri="{9D8B030D-6E8A-4147-A177-3AD203B41FA5}">
                      <a16:colId xmlns:a16="http://schemas.microsoft.com/office/drawing/2014/main" val="3093025214"/>
                    </a:ext>
                  </a:extLst>
                </a:gridCol>
                <a:gridCol w="952864">
                  <a:extLst>
                    <a:ext uri="{9D8B030D-6E8A-4147-A177-3AD203B41FA5}">
                      <a16:colId xmlns:a16="http://schemas.microsoft.com/office/drawing/2014/main" val="2980861951"/>
                    </a:ext>
                  </a:extLst>
                </a:gridCol>
                <a:gridCol w="952864">
                  <a:extLst>
                    <a:ext uri="{9D8B030D-6E8A-4147-A177-3AD203B41FA5}">
                      <a16:colId xmlns:a16="http://schemas.microsoft.com/office/drawing/2014/main" val="2799349187"/>
                    </a:ext>
                  </a:extLst>
                </a:gridCol>
              </a:tblGrid>
              <a:tr h="513590">
                <a:tc>
                  <a:txBody>
                    <a:bodyPr/>
                    <a:lstStyle/>
                    <a:p>
                      <a:endParaRPr kumimoji="1" lang="en-US" altLang="ja-JP" sz="1400" i="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68580" marR="68580" marT="34290" marB="34290">
                    <a:lnL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800" dirty="0"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800" dirty="0"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800" dirty="0"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800" dirty="0"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800" dirty="0"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95859533"/>
                  </a:ext>
                </a:extLst>
              </a:tr>
              <a:tr h="513590">
                <a:tc>
                  <a:txBody>
                    <a:bodyPr/>
                    <a:lstStyle/>
                    <a:p>
                      <a:endParaRPr kumimoji="1" lang="en-US" altLang="ja-JP" sz="1400" i="0" dirty="0"/>
                    </a:p>
                  </a:txBody>
                  <a:tcPr marL="68580" marR="68580" marT="34290" marB="34290">
                    <a:lnL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800" dirty="0"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800" dirty="0"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800" dirty="0"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800" dirty="0"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800" dirty="0"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0179497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338600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909B56E5-92C8-D34D-B594-345C4719F711}"/>
              </a:ext>
            </a:extLst>
          </p:cNvPr>
          <p:cNvSpPr/>
          <p:nvPr/>
        </p:nvSpPr>
        <p:spPr>
          <a:xfrm>
            <a:off x="977876" y="1217322"/>
            <a:ext cx="1806473" cy="892656"/>
          </a:xfrm>
          <a:prstGeom prst="rect">
            <a:avLst/>
          </a:prstGeom>
          <a:solidFill>
            <a:schemeClr val="bg1"/>
          </a:solidFill>
          <a:ln w="28575">
            <a:solidFill>
              <a:srgbClr val="0000FF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ja-JP" altLang="en-US" sz="1013"/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4DD96E1B-A102-5803-9E82-81EC7B9F234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7244" r="19228"/>
          <a:stretch/>
        </p:blipFill>
        <p:spPr>
          <a:xfrm>
            <a:off x="4982094" y="2286979"/>
            <a:ext cx="3877407" cy="2983824"/>
          </a:xfrm>
          <a:prstGeom prst="rect">
            <a:avLst/>
          </a:prstGeom>
        </p:spPr>
      </p:pic>
      <p:pic>
        <p:nvPicPr>
          <p:cNvPr id="2" name="図 1">
            <a:extLst>
              <a:ext uri="{FF2B5EF4-FFF2-40B4-BE49-F238E27FC236}">
                <a16:creationId xmlns:a16="http://schemas.microsoft.com/office/drawing/2014/main" id="{3B2C5DCC-D79F-0CD9-BFEE-ED44B157FB5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2875" y="151667"/>
            <a:ext cx="5121084" cy="402371"/>
          </a:xfrm>
          <a:prstGeom prst="rect">
            <a:avLst/>
          </a:prstGeom>
        </p:spPr>
      </p:pic>
      <p:pic>
        <p:nvPicPr>
          <p:cNvPr id="8" name="図 7">
            <a:extLst>
              <a:ext uri="{FF2B5EF4-FFF2-40B4-BE49-F238E27FC236}">
                <a16:creationId xmlns:a16="http://schemas.microsoft.com/office/drawing/2014/main" id="{F6D0C01C-F0BA-BE73-98A6-0043C9CA1AA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32227" y="1582581"/>
            <a:ext cx="883997" cy="554784"/>
          </a:xfrm>
          <a:prstGeom prst="rect">
            <a:avLst/>
          </a:prstGeom>
        </p:spPr>
      </p:pic>
      <p:pic>
        <p:nvPicPr>
          <p:cNvPr id="10" name="図 9">
            <a:extLst>
              <a:ext uri="{FF2B5EF4-FFF2-40B4-BE49-F238E27FC236}">
                <a16:creationId xmlns:a16="http://schemas.microsoft.com/office/drawing/2014/main" id="{D37861F1-E396-3EC3-6A44-4A5AB525D6B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97312" y="1040866"/>
            <a:ext cx="920576" cy="585267"/>
          </a:xfrm>
          <a:prstGeom prst="rect">
            <a:avLst/>
          </a:prstGeom>
        </p:spPr>
      </p:pic>
      <p:graphicFrame>
        <p:nvGraphicFramePr>
          <p:cNvPr id="11" name="表 10">
            <a:extLst>
              <a:ext uri="{FF2B5EF4-FFF2-40B4-BE49-F238E27FC236}">
                <a16:creationId xmlns:a16="http://schemas.microsoft.com/office/drawing/2014/main" id="{C2BB5A61-1447-2901-EE99-30831D5CE83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6782412"/>
              </p:ext>
            </p:extLst>
          </p:nvPr>
        </p:nvGraphicFramePr>
        <p:xfrm>
          <a:off x="3160113" y="1052802"/>
          <a:ext cx="5700369" cy="10271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36049">
                  <a:extLst>
                    <a:ext uri="{9D8B030D-6E8A-4147-A177-3AD203B41FA5}">
                      <a16:colId xmlns:a16="http://schemas.microsoft.com/office/drawing/2014/main" val="2431986097"/>
                    </a:ext>
                  </a:extLst>
                </a:gridCol>
                <a:gridCol w="952864">
                  <a:extLst>
                    <a:ext uri="{9D8B030D-6E8A-4147-A177-3AD203B41FA5}">
                      <a16:colId xmlns:a16="http://schemas.microsoft.com/office/drawing/2014/main" val="2441551771"/>
                    </a:ext>
                  </a:extLst>
                </a:gridCol>
                <a:gridCol w="952864">
                  <a:extLst>
                    <a:ext uri="{9D8B030D-6E8A-4147-A177-3AD203B41FA5}">
                      <a16:colId xmlns:a16="http://schemas.microsoft.com/office/drawing/2014/main" val="573338527"/>
                    </a:ext>
                  </a:extLst>
                </a:gridCol>
                <a:gridCol w="952864">
                  <a:extLst>
                    <a:ext uri="{9D8B030D-6E8A-4147-A177-3AD203B41FA5}">
                      <a16:colId xmlns:a16="http://schemas.microsoft.com/office/drawing/2014/main" val="3093025214"/>
                    </a:ext>
                  </a:extLst>
                </a:gridCol>
                <a:gridCol w="952864">
                  <a:extLst>
                    <a:ext uri="{9D8B030D-6E8A-4147-A177-3AD203B41FA5}">
                      <a16:colId xmlns:a16="http://schemas.microsoft.com/office/drawing/2014/main" val="2980861951"/>
                    </a:ext>
                  </a:extLst>
                </a:gridCol>
                <a:gridCol w="952864">
                  <a:extLst>
                    <a:ext uri="{9D8B030D-6E8A-4147-A177-3AD203B41FA5}">
                      <a16:colId xmlns:a16="http://schemas.microsoft.com/office/drawing/2014/main" val="2799349187"/>
                    </a:ext>
                  </a:extLst>
                </a:gridCol>
              </a:tblGrid>
              <a:tr h="513590">
                <a:tc>
                  <a:txBody>
                    <a:bodyPr/>
                    <a:lstStyle/>
                    <a:p>
                      <a:endParaRPr kumimoji="1" lang="en-US" altLang="ja-JP" sz="1400" i="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68580" marR="68580" marT="34290" marB="34290">
                    <a:lnL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800" dirty="0"/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800" dirty="0"/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800" dirty="0"/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800" dirty="0"/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800" dirty="0"/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95859533"/>
                  </a:ext>
                </a:extLst>
              </a:tr>
              <a:tr h="513590">
                <a:tc>
                  <a:txBody>
                    <a:bodyPr/>
                    <a:lstStyle/>
                    <a:p>
                      <a:endParaRPr kumimoji="1" lang="en-US" altLang="ja-JP" sz="1400" i="0" dirty="0"/>
                    </a:p>
                  </a:txBody>
                  <a:tcPr marL="68580" marR="68580" marT="34290" marB="34290">
                    <a:lnL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800" dirty="0"/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800" dirty="0"/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800" dirty="0"/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800" dirty="0"/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800" dirty="0"/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0179497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349723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図 13">
            <a:extLst>
              <a:ext uri="{FF2B5EF4-FFF2-40B4-BE49-F238E27FC236}">
                <a16:creationId xmlns:a16="http://schemas.microsoft.com/office/drawing/2014/main" id="{900487BA-5A85-BD2C-ED1A-3E7626CBD07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9148" y="1067508"/>
            <a:ext cx="2217612" cy="1248264"/>
          </a:xfrm>
          <a:prstGeom prst="rect">
            <a:avLst/>
          </a:prstGeom>
        </p:spPr>
      </p:pic>
      <p:pic>
        <p:nvPicPr>
          <p:cNvPr id="2" name="図 1">
            <a:extLst>
              <a:ext uri="{FF2B5EF4-FFF2-40B4-BE49-F238E27FC236}">
                <a16:creationId xmlns:a16="http://schemas.microsoft.com/office/drawing/2014/main" id="{C40E584A-AEBA-DFBB-EA40-958E5D51841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7244" r="19228"/>
          <a:stretch/>
        </p:blipFill>
        <p:spPr>
          <a:xfrm>
            <a:off x="4982094" y="2286979"/>
            <a:ext cx="3877407" cy="2983824"/>
          </a:xfrm>
          <a:prstGeom prst="rect">
            <a:avLst/>
          </a:prstGeom>
        </p:spPr>
      </p:pic>
      <p:pic>
        <p:nvPicPr>
          <p:cNvPr id="4" name="図 3">
            <a:extLst>
              <a:ext uri="{FF2B5EF4-FFF2-40B4-BE49-F238E27FC236}">
                <a16:creationId xmlns:a16="http://schemas.microsoft.com/office/drawing/2014/main" id="{A6CCE4D3-5446-6E2D-C920-773C85F6BEC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2875" y="151667"/>
            <a:ext cx="5121084" cy="402371"/>
          </a:xfrm>
          <a:prstGeom prst="rect">
            <a:avLst/>
          </a:prstGeom>
        </p:spPr>
      </p:pic>
      <p:pic>
        <p:nvPicPr>
          <p:cNvPr id="7" name="図 6">
            <a:extLst>
              <a:ext uri="{FF2B5EF4-FFF2-40B4-BE49-F238E27FC236}">
                <a16:creationId xmlns:a16="http://schemas.microsoft.com/office/drawing/2014/main" id="{EE072BD4-F8CC-5D57-1EC7-FBACEE21D03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75145" y="1046408"/>
            <a:ext cx="920576" cy="585267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79134532-AF75-3C55-5C60-AF3F1FBCAFD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274068" y="1582581"/>
            <a:ext cx="877900" cy="554784"/>
          </a:xfrm>
          <a:prstGeom prst="rect">
            <a:avLst/>
          </a:prstGeom>
        </p:spPr>
      </p:pic>
      <p:graphicFrame>
        <p:nvGraphicFramePr>
          <p:cNvPr id="10" name="表 9">
            <a:extLst>
              <a:ext uri="{FF2B5EF4-FFF2-40B4-BE49-F238E27FC236}">
                <a16:creationId xmlns:a16="http://schemas.microsoft.com/office/drawing/2014/main" id="{FF5BE7DD-E64E-EF48-B836-32681D4B5E3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5925926"/>
              </p:ext>
            </p:extLst>
          </p:nvPr>
        </p:nvGraphicFramePr>
        <p:xfrm>
          <a:off x="3160113" y="1080515"/>
          <a:ext cx="5700369" cy="10271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36049">
                  <a:extLst>
                    <a:ext uri="{9D8B030D-6E8A-4147-A177-3AD203B41FA5}">
                      <a16:colId xmlns:a16="http://schemas.microsoft.com/office/drawing/2014/main" val="2431986097"/>
                    </a:ext>
                  </a:extLst>
                </a:gridCol>
                <a:gridCol w="952864">
                  <a:extLst>
                    <a:ext uri="{9D8B030D-6E8A-4147-A177-3AD203B41FA5}">
                      <a16:colId xmlns:a16="http://schemas.microsoft.com/office/drawing/2014/main" val="2441551771"/>
                    </a:ext>
                  </a:extLst>
                </a:gridCol>
                <a:gridCol w="952864">
                  <a:extLst>
                    <a:ext uri="{9D8B030D-6E8A-4147-A177-3AD203B41FA5}">
                      <a16:colId xmlns:a16="http://schemas.microsoft.com/office/drawing/2014/main" val="573338527"/>
                    </a:ext>
                  </a:extLst>
                </a:gridCol>
                <a:gridCol w="952864">
                  <a:extLst>
                    <a:ext uri="{9D8B030D-6E8A-4147-A177-3AD203B41FA5}">
                      <a16:colId xmlns:a16="http://schemas.microsoft.com/office/drawing/2014/main" val="3093025214"/>
                    </a:ext>
                  </a:extLst>
                </a:gridCol>
                <a:gridCol w="952864">
                  <a:extLst>
                    <a:ext uri="{9D8B030D-6E8A-4147-A177-3AD203B41FA5}">
                      <a16:colId xmlns:a16="http://schemas.microsoft.com/office/drawing/2014/main" val="2980861951"/>
                    </a:ext>
                  </a:extLst>
                </a:gridCol>
                <a:gridCol w="952864">
                  <a:extLst>
                    <a:ext uri="{9D8B030D-6E8A-4147-A177-3AD203B41FA5}">
                      <a16:colId xmlns:a16="http://schemas.microsoft.com/office/drawing/2014/main" val="2799349187"/>
                    </a:ext>
                  </a:extLst>
                </a:gridCol>
              </a:tblGrid>
              <a:tr h="513590">
                <a:tc>
                  <a:txBody>
                    <a:bodyPr/>
                    <a:lstStyle/>
                    <a:p>
                      <a:endParaRPr kumimoji="1" lang="en-US" altLang="ja-JP" sz="1400" i="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68580" marR="68580" marT="34290" marB="34290">
                    <a:lnL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800" dirty="0"/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800" dirty="0"/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800" dirty="0"/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800" dirty="0"/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800" dirty="0"/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95859533"/>
                  </a:ext>
                </a:extLst>
              </a:tr>
              <a:tr h="513590">
                <a:tc>
                  <a:txBody>
                    <a:bodyPr/>
                    <a:lstStyle/>
                    <a:p>
                      <a:endParaRPr kumimoji="1" lang="en-US" altLang="ja-JP" sz="1400" i="0" dirty="0"/>
                    </a:p>
                  </a:txBody>
                  <a:tcPr marL="68580" marR="68580" marT="34290" marB="34290">
                    <a:lnL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800" dirty="0"/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800" dirty="0"/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800" dirty="0"/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800" dirty="0"/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800" dirty="0"/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0179497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337975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図 17">
            <a:extLst>
              <a:ext uri="{FF2B5EF4-FFF2-40B4-BE49-F238E27FC236}">
                <a16:creationId xmlns:a16="http://schemas.microsoft.com/office/drawing/2014/main" id="{C4C98D2E-450F-0CCE-54DE-16530FCAE42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2765" y="1864050"/>
            <a:ext cx="2647418" cy="228620"/>
          </a:xfrm>
          <a:prstGeom prst="rect">
            <a:avLst/>
          </a:prstGeom>
        </p:spPr>
      </p:pic>
      <p:pic>
        <p:nvPicPr>
          <p:cNvPr id="2" name="図 1">
            <a:extLst>
              <a:ext uri="{FF2B5EF4-FFF2-40B4-BE49-F238E27FC236}">
                <a16:creationId xmlns:a16="http://schemas.microsoft.com/office/drawing/2014/main" id="{30651DA2-37B6-8373-D23B-EA4B5B91EB3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7244" r="19228"/>
          <a:stretch/>
        </p:blipFill>
        <p:spPr>
          <a:xfrm>
            <a:off x="4982094" y="2286979"/>
            <a:ext cx="3877407" cy="2983824"/>
          </a:xfrm>
          <a:prstGeom prst="rect">
            <a:avLst/>
          </a:prstGeom>
        </p:spPr>
      </p:pic>
      <p:pic>
        <p:nvPicPr>
          <p:cNvPr id="4" name="図 3">
            <a:extLst>
              <a:ext uri="{FF2B5EF4-FFF2-40B4-BE49-F238E27FC236}">
                <a16:creationId xmlns:a16="http://schemas.microsoft.com/office/drawing/2014/main" id="{A70B05C3-66A4-3126-C1B1-0DD10CA5597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2875" y="151667"/>
            <a:ext cx="5121084" cy="402371"/>
          </a:xfrm>
          <a:prstGeom prst="rect">
            <a:avLst/>
          </a:prstGeom>
        </p:spPr>
      </p:pic>
      <p:pic>
        <p:nvPicPr>
          <p:cNvPr id="7" name="図 6">
            <a:extLst>
              <a:ext uri="{FF2B5EF4-FFF2-40B4-BE49-F238E27FC236}">
                <a16:creationId xmlns:a16="http://schemas.microsoft.com/office/drawing/2014/main" id="{D983F6D7-607A-4780-8F05-B841DD5D2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11723" y="1582581"/>
            <a:ext cx="847417" cy="554784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2ED4A49B-CB68-2DD1-552A-9D8216C0A67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192604" y="1074117"/>
            <a:ext cx="841321" cy="585267"/>
          </a:xfrm>
          <a:prstGeom prst="rect">
            <a:avLst/>
          </a:prstGeom>
        </p:spPr>
      </p:pic>
      <p:graphicFrame>
        <p:nvGraphicFramePr>
          <p:cNvPr id="10" name="表 9">
            <a:extLst>
              <a:ext uri="{FF2B5EF4-FFF2-40B4-BE49-F238E27FC236}">
                <a16:creationId xmlns:a16="http://schemas.microsoft.com/office/drawing/2014/main" id="{9BEA7040-A8A0-84AD-F000-4FDAF300997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67769129"/>
              </p:ext>
            </p:extLst>
          </p:nvPr>
        </p:nvGraphicFramePr>
        <p:xfrm>
          <a:off x="3160113" y="1080511"/>
          <a:ext cx="5700369" cy="10271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36049">
                  <a:extLst>
                    <a:ext uri="{9D8B030D-6E8A-4147-A177-3AD203B41FA5}">
                      <a16:colId xmlns:a16="http://schemas.microsoft.com/office/drawing/2014/main" val="2431986097"/>
                    </a:ext>
                  </a:extLst>
                </a:gridCol>
                <a:gridCol w="952864">
                  <a:extLst>
                    <a:ext uri="{9D8B030D-6E8A-4147-A177-3AD203B41FA5}">
                      <a16:colId xmlns:a16="http://schemas.microsoft.com/office/drawing/2014/main" val="2441551771"/>
                    </a:ext>
                  </a:extLst>
                </a:gridCol>
                <a:gridCol w="952864">
                  <a:extLst>
                    <a:ext uri="{9D8B030D-6E8A-4147-A177-3AD203B41FA5}">
                      <a16:colId xmlns:a16="http://schemas.microsoft.com/office/drawing/2014/main" val="573338527"/>
                    </a:ext>
                  </a:extLst>
                </a:gridCol>
                <a:gridCol w="952864">
                  <a:extLst>
                    <a:ext uri="{9D8B030D-6E8A-4147-A177-3AD203B41FA5}">
                      <a16:colId xmlns:a16="http://schemas.microsoft.com/office/drawing/2014/main" val="3093025214"/>
                    </a:ext>
                  </a:extLst>
                </a:gridCol>
                <a:gridCol w="952864">
                  <a:extLst>
                    <a:ext uri="{9D8B030D-6E8A-4147-A177-3AD203B41FA5}">
                      <a16:colId xmlns:a16="http://schemas.microsoft.com/office/drawing/2014/main" val="2980861951"/>
                    </a:ext>
                  </a:extLst>
                </a:gridCol>
                <a:gridCol w="952864">
                  <a:extLst>
                    <a:ext uri="{9D8B030D-6E8A-4147-A177-3AD203B41FA5}">
                      <a16:colId xmlns:a16="http://schemas.microsoft.com/office/drawing/2014/main" val="2799349187"/>
                    </a:ext>
                  </a:extLst>
                </a:gridCol>
              </a:tblGrid>
              <a:tr h="513590">
                <a:tc>
                  <a:txBody>
                    <a:bodyPr/>
                    <a:lstStyle/>
                    <a:p>
                      <a:endParaRPr kumimoji="1" lang="en-US" altLang="ja-JP" sz="1400" i="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68580" marR="68580" marT="34290" marB="34290">
                    <a:lnL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800" dirty="0"/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800" dirty="0"/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800" dirty="0"/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800" dirty="0"/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800" dirty="0"/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95859533"/>
                  </a:ext>
                </a:extLst>
              </a:tr>
              <a:tr h="513590">
                <a:tc>
                  <a:txBody>
                    <a:bodyPr/>
                    <a:lstStyle/>
                    <a:p>
                      <a:endParaRPr kumimoji="1" lang="en-US" altLang="ja-JP" sz="1400" i="0" dirty="0"/>
                    </a:p>
                  </a:txBody>
                  <a:tcPr marL="68580" marR="68580" marT="34290" marB="34290">
                    <a:lnL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800" dirty="0"/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800" dirty="0"/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800" dirty="0"/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800" dirty="0"/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800" dirty="0"/>
                    </a:p>
                  </a:txBody>
                  <a:tcPr marL="68580" marR="68580" marT="34290" marB="34290" anchor="ctr">
                    <a:lnL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0179497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3480806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ドキュメント" ma:contentTypeID="0x010100DAC8B651FE8FAB4980A0CD832FD20183" ma:contentTypeVersion="15" ma:contentTypeDescription="新しいドキュメントを作成します。" ma:contentTypeScope="" ma:versionID="09c99b9081164ded2d5728c637c738b3">
  <xsd:schema xmlns:xsd="http://www.w3.org/2001/XMLSchema" xmlns:xs="http://www.w3.org/2001/XMLSchema" xmlns:p="http://schemas.microsoft.com/office/2006/metadata/properties" xmlns:ns2="ceeaadb8-670c-4bbc-bf54-732c07c9b9a6" xmlns:ns3="9240f669-f077-4ccc-9b51-f4d7bb1f72fc" targetNamespace="http://schemas.microsoft.com/office/2006/metadata/properties" ma:root="true" ma:fieldsID="ac383010fc3f67c617ad9904e133c67b" ns2:_="" ns3:_="">
    <xsd:import namespace="ceeaadb8-670c-4bbc-bf54-732c07c9b9a6"/>
    <xsd:import namespace="9240f669-f077-4ccc-9b51-f4d7bb1f72f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eeaadb8-670c-4bbc-bf54-732c07c9b9a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7" nillable="true" ma:taxonomy="true" ma:internalName="lcf76f155ced4ddcb4097134ff3c332f" ma:taxonomyFieldName="MediaServiceImageTags" ma:displayName="画像タグ" ma:readOnly="false" ma:fieldId="{5cf76f15-5ced-4ddc-b409-7134ff3c332f}" ma:taxonomyMulti="true" ma:sspId="6636be5e-3ab2-4972-9ba5-a3fa17e616c9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BillingMetadata" ma:index="22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240f669-f077-4ccc-9b51-f4d7bb1f72fc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ebfa36a7-b595-4603-9458-511d54251f81}" ma:internalName="TaxCatchAll" ma:showField="CatchAllData" ma:web="9240f669-f077-4ccc-9b51-f4d7bb1f72f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0" nillable="true" ma:displayName="共有相手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共有相手の詳細情報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コンテンツ タイプ"/>
        <xsd:element ref="dc:title" minOccurs="0" maxOccurs="1" ma:index="4" ma:displayName="タイトル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ceeaadb8-670c-4bbc-bf54-732c07c9b9a6">
      <Terms xmlns="http://schemas.microsoft.com/office/infopath/2007/PartnerControls"/>
    </lcf76f155ced4ddcb4097134ff3c332f>
    <TaxCatchAll xmlns="9240f669-f077-4ccc-9b51-f4d7bb1f72fc" xsi:nil="true"/>
  </documentManagement>
</p:properties>
</file>

<file path=customXml/itemProps1.xml><?xml version="1.0" encoding="utf-8"?>
<ds:datastoreItem xmlns:ds="http://schemas.openxmlformats.org/officeDocument/2006/customXml" ds:itemID="{F03414DC-88AC-454F-8E87-BED22CA8E57E}"/>
</file>

<file path=customXml/itemProps2.xml><?xml version="1.0" encoding="utf-8"?>
<ds:datastoreItem xmlns:ds="http://schemas.openxmlformats.org/officeDocument/2006/customXml" ds:itemID="{8AB40483-043D-45B2-82F5-C13DE4E9D48B}"/>
</file>

<file path=customXml/itemProps3.xml><?xml version="1.0" encoding="utf-8"?>
<ds:datastoreItem xmlns:ds="http://schemas.openxmlformats.org/officeDocument/2006/customXml" ds:itemID="{C361ADDE-CD15-4742-A35C-42FA0FFD8CF7}"/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0</TotalTime>
  <Words>0</Words>
  <Application>Microsoft Office PowerPoint</Application>
  <PresentationFormat>画面に合わせる (16:10)</PresentationFormat>
  <Paragraphs>0</Paragraphs>
  <Slides>5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5</vt:i4>
      </vt:variant>
    </vt:vector>
  </HeadingPairs>
  <TitlesOfParts>
    <vt:vector size="12" baseType="lpstr">
      <vt:lpstr>Meiryo UI</vt:lpstr>
      <vt:lpstr>ＭＳ Ｐゴシック</vt:lpstr>
      <vt:lpstr>ＭＳ Ｐゴシック</vt:lpstr>
      <vt:lpstr>Arial</vt:lpstr>
      <vt:lpstr>Calibri</vt:lpstr>
      <vt:lpstr>Calibri Light</vt:lpstr>
      <vt:lpstr>Office テーマ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2025-09-09T02:37:04Z</dcterms:created>
  <dcterms:modified xsi:type="dcterms:W3CDTF">2025-09-09T02:37:15Z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ediaServiceImageTags">
    <vt:lpwstr/>
  </property>
  <property fmtid="{D5CDD505-2E9C-101B-9397-08002B2CF9AE}" pid="3" name="ContentTypeId">
    <vt:lpwstr>0x010100DAC8B651FE8FAB4980A0CD832FD20183</vt:lpwstr>
  </property>
</Properties>
</file>