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6436" r:id="rId2"/>
    <p:sldId id="258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FFF"/>
    <a:srgbClr val="DDFFFF"/>
    <a:srgbClr val="CCFFFF"/>
    <a:srgbClr val="EBEBFF"/>
    <a:srgbClr val="C6F7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228144-D3F4-4294-A31D-076E2F1075F7}" v="3" dt="2025-09-09T02:20:26.3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56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1.xml"/><Relationship Id="rId5" Type="http://schemas.openxmlformats.org/officeDocument/2006/relationships/presProps" Target="presProps.xml"/><Relationship Id="rId10" Type="http://schemas.microsoft.com/office/2018/10/relationships/authors" Target="author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D46B3D-00F0-45D4-8C7B-21E955CB04D8}" type="datetimeFigureOut">
              <a:t>2025/9/9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77BCC-9346-46B6-B690-FF5827D6D422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4119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77BCC-9346-46B6-B690-FF5827D6D422}" type="slidenum">
              <a:rPr lang="en-US" altLang="ja-JP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9006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10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74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86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51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90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402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884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588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286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845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38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8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8B10520-1091-20AA-30B8-DA7444585344}"/>
              </a:ext>
            </a:extLst>
          </p:cNvPr>
          <p:cNvSpPr txBox="1"/>
          <p:nvPr/>
        </p:nvSpPr>
        <p:spPr>
          <a:xfrm>
            <a:off x="3066628" y="2871894"/>
            <a:ext cx="6417141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ja-JP" altLang="en-US">
                <a:ea typeface="游ゴシック"/>
              </a:rPr>
              <a:t>こちらのスライドはカスタマイズ用にお使いいただけます。</a:t>
            </a:r>
          </a:p>
        </p:txBody>
      </p:sp>
    </p:spTree>
    <p:extLst>
      <p:ext uri="{BB962C8B-B14F-4D97-AF65-F5344CB8AC3E}">
        <p14:creationId xmlns:p14="http://schemas.microsoft.com/office/powerpoint/2010/main" val="2452180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2">
            <a:extLst>
              <a:ext uri="{FF2B5EF4-FFF2-40B4-BE49-F238E27FC236}">
                <a16:creationId xmlns:a16="http://schemas.microsoft.com/office/drawing/2014/main" id="{2757C0BD-FBDF-729D-1BFD-900FD782FA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62585"/>
              </p:ext>
            </p:extLst>
          </p:nvPr>
        </p:nvGraphicFramePr>
        <p:xfrm>
          <a:off x="216647" y="149411"/>
          <a:ext cx="11732116" cy="65209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66058">
                  <a:extLst>
                    <a:ext uri="{9D8B030D-6E8A-4147-A177-3AD203B41FA5}">
                      <a16:colId xmlns:a16="http://schemas.microsoft.com/office/drawing/2014/main" val="2504743611"/>
                    </a:ext>
                  </a:extLst>
                </a:gridCol>
                <a:gridCol w="5866058">
                  <a:extLst>
                    <a:ext uri="{9D8B030D-6E8A-4147-A177-3AD203B41FA5}">
                      <a16:colId xmlns:a16="http://schemas.microsoft.com/office/drawing/2014/main" val="198385463"/>
                    </a:ext>
                  </a:extLst>
                </a:gridCol>
              </a:tblGrid>
              <a:tr h="3260463">
                <a:tc>
                  <a:txBody>
                    <a:bodyPr/>
                    <a:lstStyle/>
                    <a:p>
                      <a:r>
                        <a:rPr lang="ja-JP" altLang="en-US" sz="3200" b="1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インターネット</a:t>
                      </a:r>
                      <a:endParaRPr kumimoji="1" lang="ja-JP" altLang="en-US" sz="3200" b="1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>
                      <a:solidFill>
                        <a:schemeClr val="bg1"/>
                      </a:solidFill>
                    </a:lnL>
                    <a:lnT w="12700">
                      <a:solidFill>
                        <a:schemeClr val="bg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ja-JP" altLang="en-US" sz="3200" b="1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テレビ</a:t>
                      </a:r>
                      <a:endParaRPr kumimoji="1" lang="ja-JP" altLang="en-US" sz="3200" b="1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R w="12700">
                      <a:solidFill>
                        <a:schemeClr val="bg1"/>
                      </a:solidFill>
                    </a:lnR>
                    <a:lnT w="12700">
                      <a:solidFill>
                        <a:schemeClr val="bg1"/>
                      </a:solidFill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66268962"/>
                  </a:ext>
                </a:extLst>
              </a:tr>
              <a:tr h="3260463">
                <a:tc>
                  <a:txBody>
                    <a:bodyPr/>
                    <a:lstStyle/>
                    <a:p>
                      <a:r>
                        <a:rPr lang="ja-JP" altLang="en-US" sz="3200" b="1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新聞</a:t>
                      </a:r>
                      <a:endParaRPr kumimoji="1" lang="ja-JP" altLang="en-US" sz="3200" b="1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>
                    <a:lnL w="12700">
                      <a:solidFill>
                        <a:schemeClr val="bg1"/>
                      </a:solidFill>
                    </a:lnL>
                    <a:lnB w="12700">
                      <a:solidFill>
                        <a:schemeClr val="bg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ja-JP" altLang="en-US" sz="3200" b="1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ラジオ</a:t>
                      </a:r>
                      <a:endParaRPr kumimoji="1" lang="ja-JP" altLang="en-US" sz="3200" b="1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anchor="b">
                    <a:lnR w="12700">
                      <a:solidFill>
                        <a:schemeClr val="bg1"/>
                      </a:solidFill>
                    </a:lnR>
                    <a:lnB w="12700">
                      <a:solidFill>
                        <a:schemeClr val="bg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282271"/>
                  </a:ext>
                </a:extLst>
              </a:tr>
            </a:tbl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B8073E2-5E7B-B71F-986D-5B3A2D28EB85}"/>
              </a:ext>
            </a:extLst>
          </p:cNvPr>
          <p:cNvSpPr txBox="1"/>
          <p:nvPr/>
        </p:nvSpPr>
        <p:spPr>
          <a:xfrm>
            <a:off x="5083733" y="-479986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45010EF-EA7D-3677-B27F-60391361A152}"/>
              </a:ext>
            </a:extLst>
          </p:cNvPr>
          <p:cNvSpPr txBox="1"/>
          <p:nvPr/>
        </p:nvSpPr>
        <p:spPr>
          <a:xfrm>
            <a:off x="1602438" y="-479986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5000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3C991D2A-D37E-415C-8971-F3EA5DCAD475}"/>
</file>

<file path=customXml/itemProps2.xml><?xml version="1.0" encoding="utf-8"?>
<ds:datastoreItem xmlns:ds="http://schemas.openxmlformats.org/officeDocument/2006/customXml" ds:itemID="{8511A0EC-9A75-4245-83F4-FF598C5C8FC5}"/>
</file>

<file path=customXml/itemProps3.xml><?xml version="1.0" encoding="utf-8"?>
<ds:datastoreItem xmlns:ds="http://schemas.openxmlformats.org/officeDocument/2006/customXml" ds:itemID="{B6822C06-D04D-46BC-A1C1-DF6DDF98737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</Words>
  <Application>Microsoft Office PowerPoint</Application>
  <PresentationFormat>ワイド画面</PresentationFormat>
  <Paragraphs>6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ＭＳ Ｐゴシック</vt:lpstr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2025-09-09T02:20:26Z</dcterms:created>
  <dcterms:modified xsi:type="dcterms:W3CDTF">2025-09-09T02:20:36Z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