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"/>
  </p:notesMasterIdLst>
  <p:sldIdLst>
    <p:sldId id="261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作成者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FFFF"/>
    <a:srgbClr val="DDFFFF"/>
    <a:srgbClr val="CCFFFF"/>
    <a:srgbClr val="EBEBFF"/>
    <a:srgbClr val="C6F7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91312C2-2A7D-4310-B727-4FD9AC0E6221}" v="3" dt="2025-09-09T02:19:25.75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636" y="6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D46B3D-00F0-45D4-8C7B-21E955CB04D8}" type="datetimeFigureOut">
              <a:t>2025/9/9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877BCC-9346-46B6-B690-FF5827D6D422}" type="slidenum"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04119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>
              <a:latin typeface="Calibri"/>
              <a:ea typeface="游ゴシック"/>
              <a:cs typeface="Calibri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877BCC-9346-46B6-B690-FF5827D6D422}" type="slidenum"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278919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9106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5747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50866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40515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3904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54029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78849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9588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428608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8451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938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02A643-9BB0-4E02-80B2-2C0A5E5D738E}" type="datetimeFigureOut">
              <a:rPr kumimoji="1" lang="ja-JP" altLang="en-US" smtClean="0"/>
              <a:t>2025/9/9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8" name="図 7" descr="テーブル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0B2450DA-76BE-B1D0-F31E-F3A2A5F03539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289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C4A8339D-FE10-1488-19A7-4AC39129A916}"/>
              </a:ext>
            </a:extLst>
          </p:cNvPr>
          <p:cNvSpPr txBox="1"/>
          <p:nvPr/>
        </p:nvSpPr>
        <p:spPr>
          <a:xfrm>
            <a:off x="1497522" y="-543979"/>
            <a:ext cx="2723029" cy="3385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ja-JP" altLang="en-US" sz="1600">
              <a:latin typeface="Meiryo UI"/>
              <a:ea typeface="Meiryo UI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62C6075F-8AEB-CC51-4AB2-5135C61F56FD}"/>
              </a:ext>
            </a:extLst>
          </p:cNvPr>
          <p:cNvSpPr txBox="1"/>
          <p:nvPr/>
        </p:nvSpPr>
        <p:spPr>
          <a:xfrm>
            <a:off x="1456014" y="5506942"/>
            <a:ext cx="2723029" cy="3385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ja-JP" altLang="en-US" sz="16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8A52404A-3C2C-8879-913A-82BA09D29E83}"/>
              </a:ext>
            </a:extLst>
          </p:cNvPr>
          <p:cNvSpPr txBox="1"/>
          <p:nvPr/>
        </p:nvSpPr>
        <p:spPr>
          <a:xfrm>
            <a:off x="1456014" y="1239034"/>
            <a:ext cx="2723029" cy="3385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ja-JP" altLang="en-US" sz="16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3265D64A-763F-FE25-3185-06F050F03FF0}"/>
              </a:ext>
            </a:extLst>
          </p:cNvPr>
          <p:cNvSpPr txBox="1"/>
          <p:nvPr/>
        </p:nvSpPr>
        <p:spPr>
          <a:xfrm>
            <a:off x="6760132" y="1236596"/>
            <a:ext cx="2723029" cy="3385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ja-JP" altLang="en-US" sz="16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4DEB9433-42C6-9917-4F25-873D28548CF5}"/>
              </a:ext>
            </a:extLst>
          </p:cNvPr>
          <p:cNvSpPr txBox="1"/>
          <p:nvPr/>
        </p:nvSpPr>
        <p:spPr>
          <a:xfrm>
            <a:off x="1456014" y="1988294"/>
            <a:ext cx="2723029" cy="3385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ja-JP" altLang="en-US" sz="16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DE7EF7B1-778A-5B4E-2AEE-7769BA437278}"/>
              </a:ext>
            </a:extLst>
          </p:cNvPr>
          <p:cNvSpPr txBox="1"/>
          <p:nvPr/>
        </p:nvSpPr>
        <p:spPr>
          <a:xfrm>
            <a:off x="6760131" y="1990261"/>
            <a:ext cx="2723029" cy="3385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ja-JP" altLang="en-US" sz="16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0736C7A3-A72F-A95A-1FF9-40645AB809F3}"/>
              </a:ext>
            </a:extLst>
          </p:cNvPr>
          <p:cNvSpPr txBox="1"/>
          <p:nvPr/>
        </p:nvSpPr>
        <p:spPr>
          <a:xfrm>
            <a:off x="1456014" y="4677706"/>
            <a:ext cx="2723029" cy="3385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ja-JP" altLang="en-US" sz="16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9F5972A4-44AE-D372-2313-7504CC328B77}"/>
              </a:ext>
            </a:extLst>
          </p:cNvPr>
          <p:cNvSpPr txBox="1"/>
          <p:nvPr/>
        </p:nvSpPr>
        <p:spPr>
          <a:xfrm>
            <a:off x="1456015" y="3938119"/>
            <a:ext cx="2723029" cy="3385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ja-JP" altLang="en-US" sz="16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0E5274F7-E74C-4D66-D3D4-A75367821119}"/>
              </a:ext>
            </a:extLst>
          </p:cNvPr>
          <p:cNvSpPr txBox="1"/>
          <p:nvPr/>
        </p:nvSpPr>
        <p:spPr>
          <a:xfrm>
            <a:off x="6804956" y="4737471"/>
            <a:ext cx="2723029" cy="3385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ja-JP" altLang="en-US" sz="16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7E90C05F-AA95-0675-0D73-01956673A8CA}"/>
              </a:ext>
            </a:extLst>
          </p:cNvPr>
          <p:cNvSpPr txBox="1"/>
          <p:nvPr/>
        </p:nvSpPr>
        <p:spPr>
          <a:xfrm>
            <a:off x="6804956" y="3938118"/>
            <a:ext cx="2723029" cy="3385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ja-JP" altLang="en-US" sz="16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502C914B-B86A-34A9-A662-E9A52E26FF24}"/>
              </a:ext>
            </a:extLst>
          </p:cNvPr>
          <p:cNvSpPr txBox="1"/>
          <p:nvPr/>
        </p:nvSpPr>
        <p:spPr>
          <a:xfrm>
            <a:off x="1456013" y="2750294"/>
            <a:ext cx="2723029" cy="3385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ja-JP" altLang="en-US" sz="16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32A66BEE-3A4B-75D5-44F8-D959D18AB0D4}"/>
              </a:ext>
            </a:extLst>
          </p:cNvPr>
          <p:cNvSpPr txBox="1"/>
          <p:nvPr/>
        </p:nvSpPr>
        <p:spPr>
          <a:xfrm>
            <a:off x="6804954" y="5506941"/>
            <a:ext cx="2723029" cy="3385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ja-JP" altLang="en-US" sz="16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2AD40DDC-31BD-D1E8-8825-D64B55B90A8C}"/>
              </a:ext>
            </a:extLst>
          </p:cNvPr>
          <p:cNvSpPr txBox="1"/>
          <p:nvPr/>
        </p:nvSpPr>
        <p:spPr>
          <a:xfrm>
            <a:off x="6760130" y="2750294"/>
            <a:ext cx="2723029" cy="3385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ja-JP" altLang="en-US" sz="16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BEB2423D-98A3-C169-CE14-0668FCE71C35}"/>
              </a:ext>
            </a:extLst>
          </p:cNvPr>
          <p:cNvSpPr txBox="1"/>
          <p:nvPr/>
        </p:nvSpPr>
        <p:spPr>
          <a:xfrm>
            <a:off x="7560105" y="-536035"/>
            <a:ext cx="2723029" cy="338554"/>
          </a:xfrm>
          <a:prstGeom prst="rect">
            <a:avLst/>
          </a:prstGeom>
          <a:solidFill>
            <a:srgbClr val="C6F7DC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ja-JP" altLang="en-US" sz="1600">
              <a:latin typeface="Meiryo UI"/>
              <a:ea typeface="Meiryo UI"/>
            </a:endParaRPr>
          </a:p>
        </p:txBody>
      </p:sp>
      <p:pic>
        <p:nvPicPr>
          <p:cNvPr id="36" name="グラフィックス 35" descr="ハーベイ ボール 0% 単色塗りつぶし">
            <a:extLst>
              <a:ext uri="{FF2B5EF4-FFF2-40B4-BE49-F238E27FC236}">
                <a16:creationId xmlns:a16="http://schemas.microsoft.com/office/drawing/2014/main" id="{E25648C4-47C6-A64F-ECDB-FCA04233DE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77852" y="-1444173"/>
            <a:ext cx="1586479" cy="1586479"/>
          </a:xfrm>
          <a:prstGeom prst="rect">
            <a:avLst/>
          </a:prstGeom>
        </p:spPr>
      </p:pic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5ECEED64-5AC3-D456-6F26-A8093B8F1F13}"/>
              </a:ext>
            </a:extLst>
          </p:cNvPr>
          <p:cNvSpPr txBox="1"/>
          <p:nvPr/>
        </p:nvSpPr>
        <p:spPr>
          <a:xfrm>
            <a:off x="7560105" y="-536035"/>
            <a:ext cx="2723029" cy="338554"/>
          </a:xfrm>
          <a:prstGeom prst="rect">
            <a:avLst/>
          </a:prstGeom>
          <a:solidFill>
            <a:srgbClr val="C6F7DC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ja-JP" altLang="en-US" sz="1600">
              <a:latin typeface="Meiryo UI"/>
              <a:ea typeface="Meiryo UI"/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79D34615-3303-6D62-D92F-60A21C0332F7}"/>
              </a:ext>
            </a:extLst>
          </p:cNvPr>
          <p:cNvSpPr txBox="1"/>
          <p:nvPr/>
        </p:nvSpPr>
        <p:spPr>
          <a:xfrm>
            <a:off x="7560105" y="-536035"/>
            <a:ext cx="2723029" cy="338554"/>
          </a:xfrm>
          <a:prstGeom prst="rect">
            <a:avLst/>
          </a:prstGeom>
          <a:solidFill>
            <a:srgbClr val="C6F7DC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ja-JP" altLang="en-US" sz="1600">
              <a:latin typeface="Meiryo UI"/>
              <a:ea typeface="Meiryo UI"/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603C96E2-C8CC-948B-F577-8EB31FC12EEA}"/>
              </a:ext>
            </a:extLst>
          </p:cNvPr>
          <p:cNvSpPr txBox="1"/>
          <p:nvPr/>
        </p:nvSpPr>
        <p:spPr>
          <a:xfrm>
            <a:off x="7560105" y="-536035"/>
            <a:ext cx="2723029" cy="338554"/>
          </a:xfrm>
          <a:prstGeom prst="rect">
            <a:avLst/>
          </a:prstGeom>
          <a:solidFill>
            <a:srgbClr val="C6F7DC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ja-JP" altLang="en-US" sz="1600">
              <a:latin typeface="Meiryo UI"/>
              <a:ea typeface="Meiryo UI"/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23C45A59-4C2C-F87D-FA71-36BD43D5DFCB}"/>
              </a:ext>
            </a:extLst>
          </p:cNvPr>
          <p:cNvSpPr txBox="1"/>
          <p:nvPr/>
        </p:nvSpPr>
        <p:spPr>
          <a:xfrm>
            <a:off x="7560105" y="-536035"/>
            <a:ext cx="2723029" cy="338554"/>
          </a:xfrm>
          <a:prstGeom prst="rect">
            <a:avLst/>
          </a:prstGeom>
          <a:solidFill>
            <a:srgbClr val="C6F7DC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ja-JP" altLang="en-US" sz="1600">
              <a:latin typeface="Meiryo UI"/>
              <a:ea typeface="Meiryo UI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FF1D367B-F84B-AA33-3528-07FDC737B4FD}"/>
              </a:ext>
            </a:extLst>
          </p:cNvPr>
          <p:cNvSpPr txBox="1"/>
          <p:nvPr/>
        </p:nvSpPr>
        <p:spPr>
          <a:xfrm>
            <a:off x="7560105" y="-536035"/>
            <a:ext cx="2723029" cy="338554"/>
          </a:xfrm>
          <a:prstGeom prst="rect">
            <a:avLst/>
          </a:prstGeom>
          <a:solidFill>
            <a:srgbClr val="C6F7DC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ja-JP" altLang="en-US" sz="1600">
              <a:latin typeface="Meiryo UI"/>
              <a:ea typeface="Meiryo UI"/>
            </a:endParaRP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2B592134-F1E6-8FA9-A6D6-0D37A0AE50A5}"/>
              </a:ext>
            </a:extLst>
          </p:cNvPr>
          <p:cNvSpPr txBox="1"/>
          <p:nvPr/>
        </p:nvSpPr>
        <p:spPr>
          <a:xfrm>
            <a:off x="7560105" y="-536035"/>
            <a:ext cx="2723029" cy="338554"/>
          </a:xfrm>
          <a:prstGeom prst="rect">
            <a:avLst/>
          </a:prstGeom>
          <a:solidFill>
            <a:srgbClr val="C6F7DC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ja-JP" altLang="en-US" sz="1600">
              <a:latin typeface="Meiryo UI"/>
              <a:ea typeface="Meiryo UI"/>
            </a:endParaRP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DD21870F-DDDA-E230-8565-CBDD1B863CC9}"/>
              </a:ext>
            </a:extLst>
          </p:cNvPr>
          <p:cNvSpPr txBox="1"/>
          <p:nvPr/>
        </p:nvSpPr>
        <p:spPr>
          <a:xfrm>
            <a:off x="7560105" y="-536035"/>
            <a:ext cx="2723029" cy="338554"/>
          </a:xfrm>
          <a:prstGeom prst="rect">
            <a:avLst/>
          </a:prstGeom>
          <a:solidFill>
            <a:srgbClr val="C6F7DC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ja-JP" altLang="en-US" sz="1600">
              <a:latin typeface="Meiryo UI"/>
              <a:ea typeface="Meiryo UI"/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10E1D60A-E888-2760-75E3-59A91CD9EAC7}"/>
              </a:ext>
            </a:extLst>
          </p:cNvPr>
          <p:cNvSpPr txBox="1"/>
          <p:nvPr/>
        </p:nvSpPr>
        <p:spPr>
          <a:xfrm>
            <a:off x="7560105" y="-536035"/>
            <a:ext cx="2723029" cy="338554"/>
          </a:xfrm>
          <a:prstGeom prst="rect">
            <a:avLst/>
          </a:prstGeom>
          <a:solidFill>
            <a:srgbClr val="C6F7DC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ja-JP" altLang="en-US" sz="1600">
              <a:latin typeface="Meiryo UI"/>
              <a:ea typeface="Meiryo UI"/>
            </a:endParaRP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3341A202-50D4-0C5A-C355-42335E862B1E}"/>
              </a:ext>
            </a:extLst>
          </p:cNvPr>
          <p:cNvSpPr txBox="1"/>
          <p:nvPr/>
        </p:nvSpPr>
        <p:spPr>
          <a:xfrm>
            <a:off x="7560105" y="-536035"/>
            <a:ext cx="2723029" cy="338554"/>
          </a:xfrm>
          <a:prstGeom prst="rect">
            <a:avLst/>
          </a:prstGeom>
          <a:solidFill>
            <a:srgbClr val="C6F7DC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ja-JP" altLang="en-US" sz="1600">
              <a:latin typeface="Meiryo UI"/>
              <a:ea typeface="Meiryo UI"/>
            </a:endParaRPr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B87BD6AB-E02D-2A82-F751-8133EA8F1EE8}"/>
              </a:ext>
            </a:extLst>
          </p:cNvPr>
          <p:cNvSpPr txBox="1"/>
          <p:nvPr/>
        </p:nvSpPr>
        <p:spPr>
          <a:xfrm>
            <a:off x="7560105" y="-536035"/>
            <a:ext cx="2723029" cy="338554"/>
          </a:xfrm>
          <a:prstGeom prst="rect">
            <a:avLst/>
          </a:prstGeom>
          <a:solidFill>
            <a:srgbClr val="C6F7DC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ja-JP" altLang="en-US" sz="1600">
              <a:latin typeface="Meiryo UI"/>
              <a:ea typeface="Meiryo UI"/>
            </a:endParaRP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3502B682-ACE2-EA1F-9D68-5F1C8020450D}"/>
              </a:ext>
            </a:extLst>
          </p:cNvPr>
          <p:cNvSpPr txBox="1"/>
          <p:nvPr/>
        </p:nvSpPr>
        <p:spPr>
          <a:xfrm>
            <a:off x="7560105" y="-536035"/>
            <a:ext cx="2723029" cy="338554"/>
          </a:xfrm>
          <a:prstGeom prst="rect">
            <a:avLst/>
          </a:prstGeom>
          <a:solidFill>
            <a:srgbClr val="C6F7DC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ja-JP" altLang="en-US" sz="1600">
              <a:latin typeface="Meiryo UI"/>
              <a:ea typeface="Meiryo UI"/>
            </a:endParaRP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7220B86C-1F06-46ED-5766-886AEF4B746B}"/>
              </a:ext>
            </a:extLst>
          </p:cNvPr>
          <p:cNvSpPr txBox="1"/>
          <p:nvPr/>
        </p:nvSpPr>
        <p:spPr>
          <a:xfrm>
            <a:off x="7560105" y="-536035"/>
            <a:ext cx="2723029" cy="338554"/>
          </a:xfrm>
          <a:prstGeom prst="rect">
            <a:avLst/>
          </a:prstGeom>
          <a:solidFill>
            <a:srgbClr val="C6F7DC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ja-JP" altLang="en-US" sz="1600">
              <a:latin typeface="Meiryo UI"/>
              <a:ea typeface="Meiryo UI"/>
            </a:endParaRP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E7650AF2-DAC4-FC7E-C343-5B39B8D94003}"/>
              </a:ext>
            </a:extLst>
          </p:cNvPr>
          <p:cNvSpPr txBox="1"/>
          <p:nvPr/>
        </p:nvSpPr>
        <p:spPr>
          <a:xfrm>
            <a:off x="7560105" y="-536035"/>
            <a:ext cx="2723029" cy="338554"/>
          </a:xfrm>
          <a:prstGeom prst="rect">
            <a:avLst/>
          </a:prstGeom>
          <a:solidFill>
            <a:srgbClr val="C6F7DC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ja-JP" altLang="en-US" sz="1600">
              <a:latin typeface="Meiryo UI"/>
              <a:ea typeface="Meiryo UI"/>
            </a:endParaRPr>
          </a:p>
        </p:txBody>
      </p: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0835C421-7BBA-1429-D45E-DEE65824401D}"/>
              </a:ext>
            </a:extLst>
          </p:cNvPr>
          <p:cNvSpPr txBox="1"/>
          <p:nvPr/>
        </p:nvSpPr>
        <p:spPr>
          <a:xfrm>
            <a:off x="7560105" y="-536035"/>
            <a:ext cx="2723029" cy="338554"/>
          </a:xfrm>
          <a:prstGeom prst="rect">
            <a:avLst/>
          </a:prstGeom>
          <a:solidFill>
            <a:srgbClr val="C6F7DC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ja-JP" altLang="en-US" sz="16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3C10BB5C-5029-953F-9023-3C092F3E9A80}"/>
              </a:ext>
            </a:extLst>
          </p:cNvPr>
          <p:cNvSpPr txBox="1"/>
          <p:nvPr/>
        </p:nvSpPr>
        <p:spPr>
          <a:xfrm>
            <a:off x="1497522" y="-543979"/>
            <a:ext cx="2723029" cy="3385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ja-JP" altLang="en-US" sz="1600">
              <a:latin typeface="Meiryo UI"/>
              <a:ea typeface="Meiryo UI"/>
            </a:endParaRPr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684A8E48-4B98-4A88-5B89-88FB3395CB98}"/>
              </a:ext>
            </a:extLst>
          </p:cNvPr>
          <p:cNvSpPr txBox="1"/>
          <p:nvPr/>
        </p:nvSpPr>
        <p:spPr>
          <a:xfrm>
            <a:off x="1497522" y="-543979"/>
            <a:ext cx="2723029" cy="3385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ja-JP" altLang="en-US" sz="1600">
              <a:latin typeface="Meiryo UI"/>
              <a:ea typeface="Meiryo UI"/>
            </a:endParaRP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B56AD520-5263-7638-2AFE-68C6BF1219D1}"/>
              </a:ext>
            </a:extLst>
          </p:cNvPr>
          <p:cNvSpPr txBox="1"/>
          <p:nvPr/>
        </p:nvSpPr>
        <p:spPr>
          <a:xfrm>
            <a:off x="1497522" y="-543979"/>
            <a:ext cx="2723029" cy="3385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ja-JP" altLang="en-US" sz="1600">
              <a:latin typeface="Meiryo UI"/>
              <a:ea typeface="Meiryo UI"/>
            </a:endParaRPr>
          </a:p>
        </p:txBody>
      </p: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DE8BFD2C-0444-4833-AD25-EC038E98FFD8}"/>
              </a:ext>
            </a:extLst>
          </p:cNvPr>
          <p:cNvSpPr txBox="1"/>
          <p:nvPr/>
        </p:nvSpPr>
        <p:spPr>
          <a:xfrm>
            <a:off x="1497522" y="-543979"/>
            <a:ext cx="2723029" cy="3385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ja-JP" altLang="en-US" sz="1600">
              <a:latin typeface="Meiryo UI"/>
              <a:ea typeface="Meiryo UI"/>
            </a:endParaRPr>
          </a:p>
        </p:txBody>
      </p:sp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05DDB010-A58B-86B2-2F51-F82D69FB9B0C}"/>
              </a:ext>
            </a:extLst>
          </p:cNvPr>
          <p:cNvSpPr txBox="1"/>
          <p:nvPr/>
        </p:nvSpPr>
        <p:spPr>
          <a:xfrm>
            <a:off x="1497522" y="-543979"/>
            <a:ext cx="2723029" cy="3385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ja-JP" altLang="en-US" sz="1600">
              <a:latin typeface="Meiryo UI"/>
              <a:ea typeface="Meiryo UI"/>
            </a:endParaRPr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FE19C06E-3743-F5B1-6E85-ED84837667E4}"/>
              </a:ext>
            </a:extLst>
          </p:cNvPr>
          <p:cNvSpPr txBox="1"/>
          <p:nvPr/>
        </p:nvSpPr>
        <p:spPr>
          <a:xfrm>
            <a:off x="1497522" y="-543979"/>
            <a:ext cx="2723029" cy="3385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ja-JP" altLang="en-US" sz="1600">
              <a:latin typeface="Meiryo UI"/>
              <a:ea typeface="Meiryo UI"/>
            </a:endParaRPr>
          </a:p>
        </p:txBody>
      </p:sp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1BA8205C-9CEC-B9A4-2378-F1F58BC37E49}"/>
              </a:ext>
            </a:extLst>
          </p:cNvPr>
          <p:cNvSpPr txBox="1"/>
          <p:nvPr/>
        </p:nvSpPr>
        <p:spPr>
          <a:xfrm>
            <a:off x="1497522" y="-543979"/>
            <a:ext cx="2723029" cy="3385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ja-JP" altLang="en-US" sz="1600">
              <a:latin typeface="Meiryo UI"/>
              <a:ea typeface="Meiryo UI"/>
            </a:endParaRPr>
          </a:p>
        </p:txBody>
      </p:sp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042D1940-9E50-6DD5-0045-621677951328}"/>
              </a:ext>
            </a:extLst>
          </p:cNvPr>
          <p:cNvSpPr txBox="1"/>
          <p:nvPr/>
        </p:nvSpPr>
        <p:spPr>
          <a:xfrm>
            <a:off x="1497522" y="-543979"/>
            <a:ext cx="2723029" cy="3385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ja-JP" altLang="en-US" sz="1600">
              <a:latin typeface="Meiryo UI"/>
              <a:ea typeface="Meiryo UI"/>
            </a:endParaRPr>
          </a:p>
        </p:txBody>
      </p:sp>
      <p:sp>
        <p:nvSpPr>
          <p:cNvPr id="56" name="テキスト ボックス 55">
            <a:extLst>
              <a:ext uri="{FF2B5EF4-FFF2-40B4-BE49-F238E27FC236}">
                <a16:creationId xmlns:a16="http://schemas.microsoft.com/office/drawing/2014/main" id="{0BD5C381-3B51-743B-60E1-FEEDC4B03190}"/>
              </a:ext>
            </a:extLst>
          </p:cNvPr>
          <p:cNvSpPr txBox="1"/>
          <p:nvPr/>
        </p:nvSpPr>
        <p:spPr>
          <a:xfrm>
            <a:off x="1497522" y="-543979"/>
            <a:ext cx="2723029" cy="3385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ja-JP" altLang="en-US" sz="16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9BF2B725-8BE4-10E1-9817-8473B3B76859}"/>
              </a:ext>
            </a:extLst>
          </p:cNvPr>
          <p:cNvSpPr txBox="1"/>
          <p:nvPr/>
        </p:nvSpPr>
        <p:spPr>
          <a:xfrm>
            <a:off x="5307771" y="151878"/>
            <a:ext cx="1576457" cy="584775"/>
          </a:xfrm>
          <a:prstGeom prst="rect">
            <a:avLst/>
          </a:prstGeom>
          <a:solidFill>
            <a:srgbClr val="F3FFFF"/>
          </a:solidFill>
          <a:ln>
            <a:solidFill>
              <a:schemeClr val="accent5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ja-JP" altLang="en-US" sz="3200">
                <a:ea typeface="ＭＳ Ｐゴシック"/>
                <a:cs typeface="Calibri"/>
              </a:rPr>
              <a:t>　　</a:t>
            </a:r>
            <a:r>
              <a:rPr lang="ja-JP" altLang="en-US">
                <a:ea typeface="ＭＳ Ｐゴシック"/>
                <a:cs typeface="Calibri"/>
              </a:rPr>
              <a:t>班</a:t>
            </a:r>
            <a:endParaRPr lang="ja-JP" altLang="en-US"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6196181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DAC8B651FE8FAB4980A0CD832FD20183" ma:contentTypeVersion="15" ma:contentTypeDescription="新しいドキュメントを作成します。" ma:contentTypeScope="" ma:versionID="09c99b9081164ded2d5728c637c738b3">
  <xsd:schema xmlns:xsd="http://www.w3.org/2001/XMLSchema" xmlns:xs="http://www.w3.org/2001/XMLSchema" xmlns:p="http://schemas.microsoft.com/office/2006/metadata/properties" xmlns:ns2="ceeaadb8-670c-4bbc-bf54-732c07c9b9a6" xmlns:ns3="9240f669-f077-4ccc-9b51-f4d7bb1f72fc" targetNamespace="http://schemas.microsoft.com/office/2006/metadata/properties" ma:root="true" ma:fieldsID="ac383010fc3f67c617ad9904e133c67b" ns2:_="" ns3:_="">
    <xsd:import namespace="ceeaadb8-670c-4bbc-bf54-732c07c9b9a6"/>
    <xsd:import namespace="9240f669-f077-4ccc-9b51-f4d7bb1f72f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aadb8-670c-4bbc-bf54-732c07c9b9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画像タグ" ma:readOnly="false" ma:fieldId="{5cf76f15-5ced-4ddc-b409-7134ff3c332f}" ma:taxonomyMulti="true" ma:sspId="6636be5e-3ab2-4972-9ba5-a3fa17e616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40f669-f077-4ccc-9b51-f4d7bb1f72f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ebfa36a7-b595-4603-9458-511d54251f81}" ma:internalName="TaxCatchAll" ma:showField="CatchAllData" ma:web="9240f669-f077-4ccc-9b51-f4d7bb1f72f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eeaadb8-670c-4bbc-bf54-732c07c9b9a6">
      <Terms xmlns="http://schemas.microsoft.com/office/infopath/2007/PartnerControls"/>
    </lcf76f155ced4ddcb4097134ff3c332f>
    <TaxCatchAll xmlns="9240f669-f077-4ccc-9b51-f4d7bb1f72fc" xsi:nil="true"/>
  </documentManagement>
</p:properties>
</file>

<file path=customXml/itemProps1.xml><?xml version="1.0" encoding="utf-8"?>
<ds:datastoreItem xmlns:ds="http://schemas.openxmlformats.org/officeDocument/2006/customXml" ds:itemID="{C4C77C90-D35B-4667-ADEC-C14AF854A527}"/>
</file>

<file path=customXml/itemProps2.xml><?xml version="1.0" encoding="utf-8"?>
<ds:datastoreItem xmlns:ds="http://schemas.openxmlformats.org/officeDocument/2006/customXml" ds:itemID="{48136CFA-421B-4ED0-8883-D5B155AC870D}"/>
</file>

<file path=customXml/itemProps3.xml><?xml version="1.0" encoding="utf-8"?>
<ds:datastoreItem xmlns:ds="http://schemas.openxmlformats.org/officeDocument/2006/customXml" ds:itemID="{2FE781F9-8480-4FE9-B260-1C806B549DF9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</Words>
  <Application>Microsoft Office PowerPoint</Application>
  <PresentationFormat>ワイド画面</PresentationFormat>
  <Paragraphs>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Meiryo UI</vt:lpstr>
      <vt:lpstr>ＭＳ Ｐゴシック</vt:lpstr>
      <vt:lpstr>游ゴシック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revision>1</cp:revision>
  <dcterms:created xsi:type="dcterms:W3CDTF">2025-09-09T02:19:25Z</dcterms:created>
  <dcterms:modified xsi:type="dcterms:W3CDTF">2025-09-09T02:19:30Z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0x010100DAC8B651FE8FAB4980A0CD832FD20183</vt:lpwstr>
  </property>
</Properties>
</file>