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48" r:id="rId1"/>
  </p:sldMasterIdLst>
  <p:notesMasterIdLst>
    <p:notesMasterId r:id="rId3"/>
  </p:notesMasterIdLst>
  <p:sldIdLst>
    <p:sldId id="265" r:id="rId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 roundtripDataSignature="AMtx7mjhiYC1RPTOW3KoyXSzQ/RF9B7pk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FFF"/>
    <a:srgbClr val="EBFFEB"/>
    <a:srgbClr val="FFEFFF"/>
    <a:srgbClr val="CCFF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8E5885-CB19-4196-9532-A33785D1293E}" v="3" dt="2025-09-09T01:59:33.7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455" autoAdjust="0"/>
  </p:normalViewPr>
  <p:slideViewPr>
    <p:cSldViewPr snapToGrid="0">
      <p:cViewPr varScale="1">
        <p:scale>
          <a:sx n="76" d="100"/>
          <a:sy n="76" d="100"/>
        </p:scale>
        <p:origin x="608" y="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customschemas.google.com/relationships/presentationmetadata" Target="metadata"/><Relationship Id="rId13" Type="http://schemas.microsoft.com/office/2015/10/relationships/revisionInfo" Target="revisionInfo.xml"/><Relationship Id="rId3" Type="http://schemas.openxmlformats.org/officeDocument/2006/relationships/notesMaster" Target="notesMasters/notesMaster1.xml"/><Relationship Id="rId12" Type="http://schemas.openxmlformats.org/officeDocument/2006/relationships/tableStyles" Target="tableStyle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11" Type="http://schemas.openxmlformats.org/officeDocument/2006/relationships/theme" Target="theme/theme1.xml"/><Relationship Id="rId15" Type="http://schemas.openxmlformats.org/officeDocument/2006/relationships/customXml" Target="../customXml/item1.xml"/><Relationship Id="rId10" Type="http://schemas.openxmlformats.org/officeDocument/2006/relationships/viewProps" Target="viewProps.xml"/><Relationship Id="rId9" Type="http://schemas.openxmlformats.org/officeDocument/2006/relationships/presProps" Target="presProps.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a:extLst>
            <a:ext uri="{FF2B5EF4-FFF2-40B4-BE49-F238E27FC236}">
              <a16:creationId xmlns:a16="http://schemas.microsoft.com/office/drawing/2014/main" id="{981F220B-77FF-942B-F913-2BC2B5E81F72}"/>
            </a:ext>
          </a:extLst>
        </p:cNvPr>
        <p:cNvGrpSpPr/>
        <p:nvPr/>
      </p:nvGrpSpPr>
      <p:grpSpPr>
        <a:xfrm>
          <a:off x="0" y="0"/>
          <a:ext cx="0" cy="0"/>
          <a:chOff x="0" y="0"/>
          <a:chExt cx="0" cy="0"/>
        </a:xfrm>
      </p:grpSpPr>
      <p:sp>
        <p:nvSpPr>
          <p:cNvPr id="85" name="Google Shape;85;p1:notes">
            <a:extLst>
              <a:ext uri="{FF2B5EF4-FFF2-40B4-BE49-F238E27FC236}">
                <a16:creationId xmlns:a16="http://schemas.microsoft.com/office/drawing/2014/main" id="{0E510618-0CC9-8CD0-944B-DAEDEC531D4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a:extLst>
              <a:ext uri="{FF2B5EF4-FFF2-40B4-BE49-F238E27FC236}">
                <a16:creationId xmlns:a16="http://schemas.microsoft.com/office/drawing/2014/main" id="{F300DC54-605A-8344-4F07-17F762DF80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ja-JP" altLang="en-US" dirty="0"/>
              <a:t>なかま分けがわかるように描画ペンで書きこんだり、</a:t>
            </a:r>
            <a:endParaRPr lang="en-US" altLang="ja-JP" dirty="0"/>
          </a:p>
          <a:p>
            <a:pPr marL="0" lvl="0" indent="0" algn="l" rtl="0">
              <a:spcBef>
                <a:spcPts val="0"/>
              </a:spcBef>
              <a:spcAft>
                <a:spcPts val="0"/>
              </a:spcAft>
              <a:buNone/>
            </a:pPr>
            <a:r>
              <a:rPr lang="ja-JP" altLang="en-US" dirty="0"/>
              <a:t>左下の色付きの図形を使って、なかま分けした際の色分けや理由を書くなどに使うことができます。</a:t>
            </a:r>
            <a:endParaRPr lang="en-US" altLang="ja-JP" dirty="0"/>
          </a:p>
        </p:txBody>
      </p:sp>
      <p:sp>
        <p:nvSpPr>
          <p:cNvPr id="87" name="Google Shape;87;p1:notes">
            <a:extLst>
              <a:ext uri="{FF2B5EF4-FFF2-40B4-BE49-F238E27FC236}">
                <a16:creationId xmlns:a16="http://schemas.microsoft.com/office/drawing/2014/main" id="{BAA58BD3-D4F2-131A-E8BD-162C479020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altLang="ja-JP"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72479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タイトル スライド" type="title">
  <p:cSld name="TITLE">
    <p:spTree>
      <p:nvGrpSpPr>
        <p:cNvPr id="1" name="Shape 15"/>
        <p:cNvGrpSpPr/>
        <p:nvPr/>
      </p:nvGrpSpPr>
      <p:grpSpPr>
        <a:xfrm>
          <a:off x="0" y="0"/>
          <a:ext cx="0" cy="0"/>
          <a:chOff x="0" y="0"/>
          <a:chExt cx="0" cy="0"/>
        </a:xfrm>
      </p:grpSpPr>
      <p:sp>
        <p:nvSpPr>
          <p:cNvPr id="16" name="Google Shape;16;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72"/>
        <p:cNvGrpSpPr/>
        <p:nvPr/>
      </p:nvGrpSpPr>
      <p:grpSpPr>
        <a:xfrm>
          <a:off x="0" y="0"/>
          <a:ext cx="0" cy="0"/>
          <a:chOff x="0" y="0"/>
          <a:chExt cx="0" cy="0"/>
        </a:xfrm>
      </p:grpSpPr>
      <p:sp>
        <p:nvSpPr>
          <p:cNvPr id="73" name="Google Shape;73;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縦書きタイトルと&#10;縦書きテキスト" type="vertTitleAndTx">
  <p:cSld name="VERTICAL_TITLE_AND_VERTICAL_TEXT">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とコンテンツ" type="obj">
  <p:cSld name="OBJECT">
    <p:spTree>
      <p:nvGrpSpPr>
        <p:cNvPr id="1" name="Shape 21"/>
        <p:cNvGrpSpPr/>
        <p:nvPr/>
      </p:nvGrpSpPr>
      <p:grpSpPr>
        <a:xfrm>
          <a:off x="0" y="0"/>
          <a:ext cx="0" cy="0"/>
          <a:chOff x="0" y="0"/>
          <a:chExt cx="0" cy="0"/>
        </a:xfrm>
      </p:grpSpPr>
      <p:sp>
        <p:nvSpPr>
          <p:cNvPr id="22" name="Google Shape;22;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セクション見出し" type="secHead">
  <p:cSld name="SECTION_HEADER">
    <p:spTree>
      <p:nvGrpSpPr>
        <p:cNvPr id="1" name="Shape 27"/>
        <p:cNvGrpSpPr/>
        <p:nvPr/>
      </p:nvGrpSpPr>
      <p:grpSpPr>
        <a:xfrm>
          <a:off x="0" y="0"/>
          <a:ext cx="0" cy="0"/>
          <a:chOff x="0" y="0"/>
          <a:chExt cx="0" cy="0"/>
        </a:xfrm>
      </p:grpSpPr>
      <p:sp>
        <p:nvSpPr>
          <p:cNvPr id="28" name="Google Shape;28;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Arial"/>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 つのコンテンツ" type="twoObj">
  <p:cSld name="TWO_OBJECTS">
    <p:spTree>
      <p:nvGrpSpPr>
        <p:cNvPr id="1" name="Shape 33"/>
        <p:cNvGrpSpPr/>
        <p:nvPr/>
      </p:nvGrpSpPr>
      <p:grpSpPr>
        <a:xfrm>
          <a:off x="0" y="0"/>
          <a:ext cx="0" cy="0"/>
          <a:chOff x="0" y="0"/>
          <a:chExt cx="0" cy="0"/>
        </a:xfrm>
      </p:grpSpPr>
      <p:sp>
        <p:nvSpPr>
          <p:cNvPr id="34" name="Google Shape;34;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較" type="twoTxTwoObj">
  <p:cSld name="TWO_OBJECTS_WITH_TEXT">
    <p:spTree>
      <p:nvGrpSpPr>
        <p:cNvPr id="1" name="Shape 40"/>
        <p:cNvGrpSpPr/>
        <p:nvPr/>
      </p:nvGrpSpPr>
      <p:grpSpPr>
        <a:xfrm>
          <a:off x="0" y="0"/>
          <a:ext cx="0" cy="0"/>
          <a:chOff x="0" y="0"/>
          <a:chExt cx="0" cy="0"/>
        </a:xfrm>
      </p:grpSpPr>
      <p:sp>
        <p:nvSpPr>
          <p:cNvPr id="41" name="Google Shape;41;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タイトルのみ" type="titleOnly">
  <p:cSld name="TITLE_ONLY">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白紙" type="blank">
  <p:cSld name="BLANK">
    <p:spTree>
      <p:nvGrpSpPr>
        <p:cNvPr id="1" name="Shape 54"/>
        <p:cNvGrpSpPr/>
        <p:nvPr/>
      </p:nvGrpSpPr>
      <p:grpSpPr>
        <a:xfrm>
          <a:off x="0" y="0"/>
          <a:ext cx="0" cy="0"/>
          <a:chOff x="0" y="0"/>
          <a:chExt cx="0" cy="0"/>
        </a:xfrm>
      </p:grpSpPr>
      <p:sp>
        <p:nvSpPr>
          <p:cNvPr id="55" name="Google Shape;55;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65"/>
        <p:cNvGrpSpPr/>
        <p:nvPr/>
      </p:nvGrpSpPr>
      <p:grpSpPr>
        <a:xfrm>
          <a:off x="0" y="0"/>
          <a:ext cx="0" cy="0"/>
          <a:chOff x="0" y="0"/>
          <a:chExt cx="0" cy="0"/>
        </a:xfrm>
      </p:grpSpPr>
      <p:sp>
        <p:nvSpPr>
          <p:cNvPr id="66" name="Google Shape;66;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1"/>
          <p:cNvSpPr>
            <a:spLocks noGrp="1"/>
          </p:cNvSpPr>
          <p:nvPr>
            <p:ph type="pic" idx="2"/>
          </p:nvPr>
        </p:nvSpPr>
        <p:spPr>
          <a:xfrm>
            <a:off x="5183188" y="987425"/>
            <a:ext cx="6172200" cy="4873625"/>
          </a:xfrm>
          <a:prstGeom prst="rect">
            <a:avLst/>
          </a:prstGeom>
          <a:noFill/>
          <a:ln>
            <a:noFill/>
          </a:ln>
        </p:spPr>
      </p:sp>
      <p:sp>
        <p:nvSpPr>
          <p:cNvPr id="68" name="Google Shape;68;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Arial"/>
                <a:ea typeface="Arial"/>
                <a:cs typeface="Arial"/>
                <a:sym typeface="Arial"/>
              </a:defRPr>
            </a:lvl1pPr>
            <a:lvl2pPr marL="0" marR="0" lvl="1" indent="0" algn="r" rtl="0">
              <a:spcBef>
                <a:spcPts val="0"/>
              </a:spcBef>
              <a:buNone/>
              <a:defRPr sz="1200" b="0" i="0" u="none" strike="noStrike" cap="none">
                <a:solidFill>
                  <a:srgbClr val="888888"/>
                </a:solidFill>
                <a:latin typeface="Arial"/>
                <a:ea typeface="Arial"/>
                <a:cs typeface="Arial"/>
                <a:sym typeface="Arial"/>
              </a:defRPr>
            </a:lvl2pPr>
            <a:lvl3pPr marL="0" marR="0" lvl="2" indent="0" algn="r" rtl="0">
              <a:spcBef>
                <a:spcPts val="0"/>
              </a:spcBef>
              <a:buNone/>
              <a:defRPr sz="1200" b="0" i="0" u="none" strike="noStrike" cap="none">
                <a:solidFill>
                  <a:srgbClr val="888888"/>
                </a:solidFill>
                <a:latin typeface="Arial"/>
                <a:ea typeface="Arial"/>
                <a:cs typeface="Arial"/>
                <a:sym typeface="Arial"/>
              </a:defRPr>
            </a:lvl3pPr>
            <a:lvl4pPr marL="0" marR="0" lvl="3" indent="0" algn="r" rtl="0">
              <a:spcBef>
                <a:spcPts val="0"/>
              </a:spcBef>
              <a:buNone/>
              <a:defRPr sz="1200" b="0" i="0" u="none" strike="noStrike" cap="none">
                <a:solidFill>
                  <a:srgbClr val="888888"/>
                </a:solidFill>
                <a:latin typeface="Arial"/>
                <a:ea typeface="Arial"/>
                <a:cs typeface="Arial"/>
                <a:sym typeface="Arial"/>
              </a:defRPr>
            </a:lvl4pPr>
            <a:lvl5pPr marL="0" marR="0" lvl="4" indent="0" algn="r" rtl="0">
              <a:spcBef>
                <a:spcPts val="0"/>
              </a:spcBef>
              <a:buNone/>
              <a:defRPr sz="1200" b="0" i="0" u="none" strike="noStrike" cap="none">
                <a:solidFill>
                  <a:srgbClr val="888888"/>
                </a:solidFill>
                <a:latin typeface="Arial"/>
                <a:ea typeface="Arial"/>
                <a:cs typeface="Arial"/>
                <a:sym typeface="Arial"/>
              </a:defRPr>
            </a:lvl5pPr>
            <a:lvl6pPr marL="0" marR="0" lvl="5" indent="0" algn="r" rtl="0">
              <a:spcBef>
                <a:spcPts val="0"/>
              </a:spcBef>
              <a:buNone/>
              <a:defRPr sz="1200" b="0" i="0" u="none" strike="noStrike" cap="none">
                <a:solidFill>
                  <a:srgbClr val="888888"/>
                </a:solidFill>
                <a:latin typeface="Arial"/>
                <a:ea typeface="Arial"/>
                <a:cs typeface="Arial"/>
                <a:sym typeface="Arial"/>
              </a:defRPr>
            </a:lvl6pPr>
            <a:lvl7pPr marL="0" marR="0" lvl="6" indent="0" algn="r" rtl="0">
              <a:spcBef>
                <a:spcPts val="0"/>
              </a:spcBef>
              <a:buNone/>
              <a:defRPr sz="1200" b="0" i="0" u="none" strike="noStrike" cap="none">
                <a:solidFill>
                  <a:srgbClr val="888888"/>
                </a:solidFill>
                <a:latin typeface="Arial"/>
                <a:ea typeface="Arial"/>
                <a:cs typeface="Arial"/>
                <a:sym typeface="Arial"/>
              </a:defRPr>
            </a:lvl7pPr>
            <a:lvl8pPr marL="0" marR="0" lvl="7" indent="0" algn="r" rtl="0">
              <a:spcBef>
                <a:spcPts val="0"/>
              </a:spcBef>
              <a:buNone/>
              <a:defRPr sz="1200" b="0" i="0" u="none" strike="noStrike" cap="none">
                <a:solidFill>
                  <a:srgbClr val="888888"/>
                </a:solidFill>
                <a:latin typeface="Arial"/>
                <a:ea typeface="Arial"/>
                <a:cs typeface="Arial"/>
                <a:sym typeface="Arial"/>
              </a:defRPr>
            </a:lvl8pPr>
            <a:lvl9pPr marL="0" marR="0" lvl="8" indent="0" algn="r" rtl="0">
              <a:spcBef>
                <a:spcPts val="0"/>
              </a:spcBef>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a:extLst>
            <a:ext uri="{FF2B5EF4-FFF2-40B4-BE49-F238E27FC236}">
              <a16:creationId xmlns:a16="http://schemas.microsoft.com/office/drawing/2014/main" id="{2CC2EF5D-3308-C2BA-8EB2-13A7AB967681}"/>
            </a:ext>
          </a:extLst>
        </p:cNvPr>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2B20F837-4F8F-3F58-EA7E-B2AA56664F19}"/>
              </a:ext>
            </a:extLst>
          </p:cNvPr>
          <p:cNvSpPr/>
          <p:nvPr/>
        </p:nvSpPr>
        <p:spPr>
          <a:xfrm>
            <a:off x="-505564" y="5223330"/>
            <a:ext cx="3600000" cy="1800000"/>
          </a:xfrm>
          <a:prstGeom prst="roundRect">
            <a:avLst/>
          </a:prstGeom>
          <a:solidFill>
            <a:srgbClr val="DD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20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mn-cs"/>
                <a:sym typeface="Arial"/>
              </a:rPr>
              <a:t>・</a:t>
            </a:r>
          </a:p>
        </p:txBody>
      </p:sp>
      <p:sp>
        <p:nvSpPr>
          <p:cNvPr id="6" name="四角形: 角を丸くする 5">
            <a:extLst>
              <a:ext uri="{FF2B5EF4-FFF2-40B4-BE49-F238E27FC236}">
                <a16:creationId xmlns:a16="http://schemas.microsoft.com/office/drawing/2014/main" id="{0703D930-A5A3-6139-65DA-160B2402C86A}"/>
              </a:ext>
            </a:extLst>
          </p:cNvPr>
          <p:cNvSpPr/>
          <p:nvPr/>
        </p:nvSpPr>
        <p:spPr>
          <a:xfrm>
            <a:off x="-505564" y="5223330"/>
            <a:ext cx="3600000" cy="1800000"/>
          </a:xfrm>
          <a:prstGeom prst="roundRect">
            <a:avLst/>
          </a:prstGeom>
          <a:solidFill>
            <a:srgbClr val="FFE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20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mn-cs"/>
                <a:sym typeface="Arial"/>
              </a:rPr>
              <a:t>・</a:t>
            </a:r>
          </a:p>
        </p:txBody>
      </p:sp>
      <p:sp>
        <p:nvSpPr>
          <p:cNvPr id="3" name="四角形: 角を丸くする 2">
            <a:extLst>
              <a:ext uri="{FF2B5EF4-FFF2-40B4-BE49-F238E27FC236}">
                <a16:creationId xmlns:a16="http://schemas.microsoft.com/office/drawing/2014/main" id="{D197387E-3F74-D325-C553-24E94795F546}"/>
              </a:ext>
            </a:extLst>
          </p:cNvPr>
          <p:cNvSpPr/>
          <p:nvPr/>
        </p:nvSpPr>
        <p:spPr>
          <a:xfrm>
            <a:off x="-505564" y="5223330"/>
            <a:ext cx="3600000" cy="1800000"/>
          </a:xfrm>
          <a:prstGeom prst="roundRect">
            <a:avLst/>
          </a:prstGeom>
          <a:solidFill>
            <a:srgbClr val="EBFF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20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mn-cs"/>
                <a:sym typeface="Arial"/>
              </a:rPr>
              <a:t>・</a:t>
            </a:r>
          </a:p>
        </p:txBody>
      </p:sp>
      <p:sp>
        <p:nvSpPr>
          <p:cNvPr id="2" name="四角形: 角を丸くする 1">
            <a:extLst>
              <a:ext uri="{FF2B5EF4-FFF2-40B4-BE49-F238E27FC236}">
                <a16:creationId xmlns:a16="http://schemas.microsoft.com/office/drawing/2014/main" id="{65D44370-E3F9-05A1-FCBD-5DB1F3309086}"/>
              </a:ext>
            </a:extLst>
          </p:cNvPr>
          <p:cNvSpPr/>
          <p:nvPr/>
        </p:nvSpPr>
        <p:spPr>
          <a:xfrm>
            <a:off x="-505564" y="5223330"/>
            <a:ext cx="3600000" cy="1800000"/>
          </a:xfrm>
          <a:prstGeom prst="roundRect">
            <a:avLst/>
          </a:prstGeom>
          <a:solidFill>
            <a:srgbClr val="FFFFC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1" lang="ja-JP" altLang="en-US" sz="2000" b="0" i="0" u="none" strike="noStrike" kern="0" cap="none" spc="0" normalizeH="0" baseline="0" noProof="0" dirty="0">
                <a:ln>
                  <a:noFill/>
                </a:ln>
                <a:solidFill>
                  <a:srgbClr val="000000"/>
                </a:solidFill>
                <a:effectLst/>
                <a:uLnTx/>
                <a:uFillTx/>
                <a:latin typeface="Arial"/>
                <a:ea typeface="ＭＳ Ｐゴシック" panose="020B0600070205080204" pitchFamily="50" charset="-128"/>
                <a:cs typeface="+mn-cs"/>
                <a:sym typeface="Arial"/>
              </a:rPr>
              <a:t>・</a:t>
            </a:r>
          </a:p>
        </p:txBody>
      </p:sp>
      <p:sp>
        <p:nvSpPr>
          <p:cNvPr id="99" name="Google Shape;99;p1">
            <a:extLst>
              <a:ext uri="{FF2B5EF4-FFF2-40B4-BE49-F238E27FC236}">
                <a16:creationId xmlns:a16="http://schemas.microsoft.com/office/drawing/2014/main" id="{B9D90D41-FE2B-BF31-F611-52E5D6B5E5FE}"/>
              </a:ext>
            </a:extLst>
          </p:cNvPr>
          <p:cNvSpPr txBox="1"/>
          <p:nvPr/>
        </p:nvSpPr>
        <p:spPr>
          <a:xfrm>
            <a:off x="335758" y="221457"/>
            <a:ext cx="5876356" cy="52318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ja-JP" altLang="en-US" sz="2800" b="0" i="0" u="none" strike="noStrike" kern="0" cap="none" spc="0" normalizeH="0" baseline="0" noProof="0" dirty="0">
                <a:ln>
                  <a:noFill/>
                </a:ln>
                <a:solidFill>
                  <a:srgbClr val="000000"/>
                </a:solidFill>
                <a:effectLst/>
                <a:uLnTx/>
                <a:uFillTx/>
                <a:latin typeface="MS PGothic"/>
                <a:ea typeface="MS PGothic"/>
                <a:cs typeface="MS PGothic"/>
                <a:sym typeface="MS PGothic"/>
              </a:rPr>
              <a:t>三角形をなかま分けしてみましょう。</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grpSp>
        <p:nvGrpSpPr>
          <p:cNvPr id="333" name="グループ化 332">
            <a:extLst>
              <a:ext uri="{FF2B5EF4-FFF2-40B4-BE49-F238E27FC236}">
                <a16:creationId xmlns:a16="http://schemas.microsoft.com/office/drawing/2014/main" id="{DBF88D1F-CCBA-77F8-C231-C8362EFA706A}"/>
              </a:ext>
            </a:extLst>
          </p:cNvPr>
          <p:cNvGrpSpPr/>
          <p:nvPr/>
        </p:nvGrpSpPr>
        <p:grpSpPr>
          <a:xfrm>
            <a:off x="9599312" y="-1168252"/>
            <a:ext cx="2340000" cy="903335"/>
            <a:chOff x="9571915" y="114126"/>
            <a:chExt cx="2340000" cy="903335"/>
          </a:xfrm>
        </p:grpSpPr>
        <p:sp>
          <p:nvSpPr>
            <p:cNvPr id="10" name="四角形: 角を丸くする 9">
              <a:extLst>
                <a:ext uri="{FF2B5EF4-FFF2-40B4-BE49-F238E27FC236}">
                  <a16:creationId xmlns:a16="http://schemas.microsoft.com/office/drawing/2014/main" id="{3362BC95-A910-8583-582C-80A4CA4BA99F}"/>
                </a:ext>
              </a:extLst>
            </p:cNvPr>
            <p:cNvSpPr/>
            <p:nvPr/>
          </p:nvSpPr>
          <p:spPr>
            <a:xfrm>
              <a:off x="9571915" y="114126"/>
              <a:ext cx="2340000" cy="125307"/>
            </a:xfrm>
            <a:prstGeom prst="roundRect">
              <a:avLst>
                <a:gd name="adj" fmla="val 0"/>
              </a:avLst>
            </a:prstGeom>
            <a:solidFill>
              <a:srgbClr val="00B0F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srgbClr val="FFFFFF"/>
                </a:solidFill>
                <a:effectLst/>
                <a:uLnTx/>
                <a:uFillTx/>
                <a:latin typeface="Arial"/>
                <a:ea typeface="ＭＳ Ｐゴシック" panose="020B0600070205080204" pitchFamily="50" charset="-128"/>
                <a:cs typeface="+mn-cs"/>
                <a:sym typeface="Arial"/>
              </a:endParaRPr>
            </a:p>
          </p:txBody>
        </p:sp>
        <p:sp>
          <p:nvSpPr>
            <p:cNvPr id="11" name="四角形: 角を丸くする 10">
              <a:extLst>
                <a:ext uri="{FF2B5EF4-FFF2-40B4-BE49-F238E27FC236}">
                  <a16:creationId xmlns:a16="http://schemas.microsoft.com/office/drawing/2014/main" id="{E0952263-8B45-FF2A-9E42-AE62A6E22BB0}"/>
                </a:ext>
              </a:extLst>
            </p:cNvPr>
            <p:cNvSpPr/>
            <p:nvPr/>
          </p:nvSpPr>
          <p:spPr>
            <a:xfrm>
              <a:off x="9571915" y="373469"/>
              <a:ext cx="1620000" cy="125307"/>
            </a:xfrm>
            <a:prstGeom prst="roundRect">
              <a:avLst>
                <a:gd name="adj" fmla="val 0"/>
              </a:avLst>
            </a:prstGeom>
            <a:solidFill>
              <a:srgbClr val="92D05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srgbClr val="FFFFFF"/>
                </a:solidFill>
                <a:effectLst/>
                <a:uLnTx/>
                <a:uFillTx/>
                <a:latin typeface="Arial"/>
                <a:ea typeface="ＭＳ Ｐゴシック" panose="020B0600070205080204" pitchFamily="50" charset="-128"/>
                <a:cs typeface="+mn-cs"/>
                <a:sym typeface="Arial"/>
              </a:endParaRPr>
            </a:p>
          </p:txBody>
        </p:sp>
        <p:sp>
          <p:nvSpPr>
            <p:cNvPr id="12" name="四角形: 角を丸くする 11">
              <a:extLst>
                <a:ext uri="{FF2B5EF4-FFF2-40B4-BE49-F238E27FC236}">
                  <a16:creationId xmlns:a16="http://schemas.microsoft.com/office/drawing/2014/main" id="{F14D9E5B-2982-773C-65B5-1FE7D47F3821}"/>
                </a:ext>
              </a:extLst>
            </p:cNvPr>
            <p:cNvSpPr/>
            <p:nvPr/>
          </p:nvSpPr>
          <p:spPr>
            <a:xfrm>
              <a:off x="9571915" y="892154"/>
              <a:ext cx="900000" cy="125307"/>
            </a:xfrm>
            <a:prstGeom prst="roundRect">
              <a:avLst>
                <a:gd name="adj" fmla="val 0"/>
              </a:avLst>
            </a:prstGeom>
            <a:solidFill>
              <a:srgbClr val="FFC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srgbClr val="FFFFFF"/>
                </a:solidFill>
                <a:effectLst/>
                <a:uLnTx/>
                <a:uFillTx/>
                <a:latin typeface="Arial"/>
                <a:ea typeface="ＭＳ Ｐゴシック" panose="020B0600070205080204" pitchFamily="50" charset="-128"/>
                <a:cs typeface="+mn-cs"/>
                <a:sym typeface="Arial"/>
              </a:endParaRPr>
            </a:p>
          </p:txBody>
        </p:sp>
        <p:sp>
          <p:nvSpPr>
            <p:cNvPr id="270" name="四角形: 角を丸くする 269">
              <a:extLst>
                <a:ext uri="{FF2B5EF4-FFF2-40B4-BE49-F238E27FC236}">
                  <a16:creationId xmlns:a16="http://schemas.microsoft.com/office/drawing/2014/main" id="{57F4269D-8E7A-C593-3B13-4CB57B73DFC7}"/>
                </a:ext>
              </a:extLst>
            </p:cNvPr>
            <p:cNvSpPr/>
            <p:nvPr/>
          </p:nvSpPr>
          <p:spPr>
            <a:xfrm>
              <a:off x="9571915" y="632812"/>
              <a:ext cx="1260000" cy="125307"/>
            </a:xfrm>
            <a:prstGeom prst="roundRect">
              <a:avLst>
                <a:gd name="adj" fmla="val 0"/>
              </a:avLst>
            </a:prstGeom>
            <a:solidFill>
              <a:srgbClr val="FF0000"/>
            </a:solid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1" lang="ja-JP" altLang="en-US" sz="1400" b="0" i="0" u="none" strike="noStrike" kern="0" cap="none" spc="0" normalizeH="0" baseline="0" noProof="0">
                <a:ln>
                  <a:noFill/>
                </a:ln>
                <a:solidFill>
                  <a:srgbClr val="FFFFFF"/>
                </a:solidFill>
                <a:effectLst/>
                <a:uLnTx/>
                <a:uFillTx/>
                <a:latin typeface="Arial"/>
                <a:ea typeface="ＭＳ Ｐゴシック" panose="020B0600070205080204" pitchFamily="50" charset="-128"/>
                <a:cs typeface="+mn-cs"/>
                <a:sym typeface="Arial"/>
              </a:endParaRPr>
            </a:p>
          </p:txBody>
        </p:sp>
      </p:grpSp>
      <p:pic>
        <p:nvPicPr>
          <p:cNvPr id="7" name="図 6" descr="図形&#10;&#10;AI によって生成されたコンテンツは間違っている可能性があります。">
            <a:extLst>
              <a:ext uri="{FF2B5EF4-FFF2-40B4-BE49-F238E27FC236}">
                <a16:creationId xmlns:a16="http://schemas.microsoft.com/office/drawing/2014/main" id="{BA96EA00-F23C-F3B8-98BE-F873DC4E5A0D}"/>
              </a:ext>
            </a:extLst>
          </p:cNvPr>
          <p:cNvPicPr>
            <a:picLocks noChangeAspect="1"/>
          </p:cNvPicPr>
          <p:nvPr/>
        </p:nvPicPr>
        <p:blipFill>
          <a:blip r:embed="rId3"/>
          <a:stretch>
            <a:fillRect/>
          </a:stretch>
        </p:blipFill>
        <p:spPr>
          <a:xfrm>
            <a:off x="701404" y="1056292"/>
            <a:ext cx="1468596" cy="2435653"/>
          </a:xfrm>
          <a:prstGeom prst="rect">
            <a:avLst/>
          </a:prstGeom>
        </p:spPr>
      </p:pic>
      <p:pic>
        <p:nvPicPr>
          <p:cNvPr id="13" name="図 12" descr="アイコン&#10;&#10;AI によって生成されたコンテンツは間違っている可能性があります。">
            <a:extLst>
              <a:ext uri="{FF2B5EF4-FFF2-40B4-BE49-F238E27FC236}">
                <a16:creationId xmlns:a16="http://schemas.microsoft.com/office/drawing/2014/main" id="{55A747BA-1C8C-5304-7EDD-8A5F329A0EA7}"/>
              </a:ext>
            </a:extLst>
          </p:cNvPr>
          <p:cNvPicPr>
            <a:picLocks noChangeAspect="1"/>
          </p:cNvPicPr>
          <p:nvPr/>
        </p:nvPicPr>
        <p:blipFill>
          <a:blip r:embed="rId4"/>
          <a:stretch>
            <a:fillRect/>
          </a:stretch>
        </p:blipFill>
        <p:spPr>
          <a:xfrm>
            <a:off x="3060935" y="1484109"/>
            <a:ext cx="1338362" cy="1620998"/>
          </a:xfrm>
          <a:prstGeom prst="rect">
            <a:avLst/>
          </a:prstGeom>
        </p:spPr>
      </p:pic>
      <p:pic>
        <p:nvPicPr>
          <p:cNvPr id="15" name="図 14" descr="アイコン が含まれている画像&#10;&#10;AI によって生成されたコンテンツは間違っている可能性があります。">
            <a:extLst>
              <a:ext uri="{FF2B5EF4-FFF2-40B4-BE49-F238E27FC236}">
                <a16:creationId xmlns:a16="http://schemas.microsoft.com/office/drawing/2014/main" id="{0AE573EE-107F-4657-7A7F-52C3C1223322}"/>
              </a:ext>
            </a:extLst>
          </p:cNvPr>
          <p:cNvPicPr>
            <a:picLocks noChangeAspect="1"/>
          </p:cNvPicPr>
          <p:nvPr/>
        </p:nvPicPr>
        <p:blipFill>
          <a:blip r:embed="rId5"/>
          <a:stretch>
            <a:fillRect/>
          </a:stretch>
        </p:blipFill>
        <p:spPr>
          <a:xfrm>
            <a:off x="5250089" y="1715940"/>
            <a:ext cx="1097291" cy="1083436"/>
          </a:xfrm>
          <a:prstGeom prst="rect">
            <a:avLst/>
          </a:prstGeom>
        </p:spPr>
      </p:pic>
      <p:pic>
        <p:nvPicPr>
          <p:cNvPr id="17" name="図 16" descr="メーター が含まれている画像&#10;&#10;AI によって生成されたコンテンツは間違っている可能性があります。">
            <a:extLst>
              <a:ext uri="{FF2B5EF4-FFF2-40B4-BE49-F238E27FC236}">
                <a16:creationId xmlns:a16="http://schemas.microsoft.com/office/drawing/2014/main" id="{073DD3AB-00AB-5240-F0A5-C20A809DFDF4}"/>
              </a:ext>
            </a:extLst>
          </p:cNvPr>
          <p:cNvPicPr>
            <a:picLocks noChangeAspect="1"/>
          </p:cNvPicPr>
          <p:nvPr/>
        </p:nvPicPr>
        <p:blipFill>
          <a:blip r:embed="rId6"/>
          <a:stretch>
            <a:fillRect/>
          </a:stretch>
        </p:blipFill>
        <p:spPr>
          <a:xfrm>
            <a:off x="7198172" y="1279060"/>
            <a:ext cx="1271860" cy="1826047"/>
          </a:xfrm>
          <a:prstGeom prst="rect">
            <a:avLst/>
          </a:prstGeom>
        </p:spPr>
      </p:pic>
      <p:pic>
        <p:nvPicPr>
          <p:cNvPr id="19" name="図 18" descr="図形&#10;&#10;AI によって生成されたコンテンツは間違っている可能性があります。">
            <a:extLst>
              <a:ext uri="{FF2B5EF4-FFF2-40B4-BE49-F238E27FC236}">
                <a16:creationId xmlns:a16="http://schemas.microsoft.com/office/drawing/2014/main" id="{2066F14E-08D4-7099-CB5A-F10E8EFB0CE7}"/>
              </a:ext>
            </a:extLst>
          </p:cNvPr>
          <p:cNvPicPr>
            <a:picLocks noChangeAspect="1"/>
          </p:cNvPicPr>
          <p:nvPr/>
        </p:nvPicPr>
        <p:blipFill>
          <a:blip r:embed="rId7"/>
          <a:stretch>
            <a:fillRect/>
          </a:stretch>
        </p:blipFill>
        <p:spPr>
          <a:xfrm>
            <a:off x="9427469" y="837261"/>
            <a:ext cx="1878695" cy="2557574"/>
          </a:xfrm>
          <a:prstGeom prst="rect">
            <a:avLst/>
          </a:prstGeom>
        </p:spPr>
      </p:pic>
      <p:pic>
        <p:nvPicPr>
          <p:cNvPr id="21" name="図 20" descr="アイコン が含まれている画像&#10;&#10;AI によって生成されたコンテンツは間違っている可能性があります。">
            <a:extLst>
              <a:ext uri="{FF2B5EF4-FFF2-40B4-BE49-F238E27FC236}">
                <a16:creationId xmlns:a16="http://schemas.microsoft.com/office/drawing/2014/main" id="{53590F93-B401-42D8-CF07-A51FA94D6E5D}"/>
              </a:ext>
            </a:extLst>
          </p:cNvPr>
          <p:cNvPicPr>
            <a:picLocks noChangeAspect="1"/>
          </p:cNvPicPr>
          <p:nvPr/>
        </p:nvPicPr>
        <p:blipFill>
          <a:blip r:embed="rId8"/>
          <a:stretch>
            <a:fillRect/>
          </a:stretch>
        </p:blipFill>
        <p:spPr>
          <a:xfrm>
            <a:off x="652178" y="4159345"/>
            <a:ext cx="2200123" cy="1410406"/>
          </a:xfrm>
          <a:prstGeom prst="rect">
            <a:avLst/>
          </a:prstGeom>
        </p:spPr>
      </p:pic>
      <p:pic>
        <p:nvPicPr>
          <p:cNvPr id="24" name="図 23" descr="図形&#10;&#10;AI によって生成されたコンテンツは間違っている可能性があります。">
            <a:extLst>
              <a:ext uri="{FF2B5EF4-FFF2-40B4-BE49-F238E27FC236}">
                <a16:creationId xmlns:a16="http://schemas.microsoft.com/office/drawing/2014/main" id="{69513FDA-2A5F-677E-2AF0-3AD0B1DFB25E}"/>
              </a:ext>
            </a:extLst>
          </p:cNvPr>
          <p:cNvPicPr>
            <a:picLocks noChangeAspect="1"/>
          </p:cNvPicPr>
          <p:nvPr/>
        </p:nvPicPr>
        <p:blipFill>
          <a:blip r:embed="rId9"/>
          <a:stretch>
            <a:fillRect/>
          </a:stretch>
        </p:blipFill>
        <p:spPr>
          <a:xfrm>
            <a:off x="3134001" y="3932074"/>
            <a:ext cx="1490764" cy="1291256"/>
          </a:xfrm>
          <a:prstGeom prst="rect">
            <a:avLst/>
          </a:prstGeom>
        </p:spPr>
      </p:pic>
      <p:pic>
        <p:nvPicPr>
          <p:cNvPr id="26" name="図 25" descr="図形&#10;&#10;AI によって生成されたコンテンツは間違っている可能性があります。">
            <a:extLst>
              <a:ext uri="{FF2B5EF4-FFF2-40B4-BE49-F238E27FC236}">
                <a16:creationId xmlns:a16="http://schemas.microsoft.com/office/drawing/2014/main" id="{29E808A8-C62B-C67A-8F26-CA80DAB2A4D7}"/>
              </a:ext>
            </a:extLst>
          </p:cNvPr>
          <p:cNvPicPr>
            <a:picLocks noChangeAspect="1"/>
          </p:cNvPicPr>
          <p:nvPr/>
        </p:nvPicPr>
        <p:blipFill>
          <a:blip r:embed="rId10"/>
          <a:stretch>
            <a:fillRect/>
          </a:stretch>
        </p:blipFill>
        <p:spPr>
          <a:xfrm>
            <a:off x="5102786" y="3688285"/>
            <a:ext cx="1501847" cy="2352525"/>
          </a:xfrm>
          <a:prstGeom prst="rect">
            <a:avLst/>
          </a:prstGeom>
        </p:spPr>
      </p:pic>
      <p:pic>
        <p:nvPicPr>
          <p:cNvPr id="28" name="図 27" descr="アイコン&#10;&#10;AI によって生成されたコンテンツは間違っている可能性があります。">
            <a:extLst>
              <a:ext uri="{FF2B5EF4-FFF2-40B4-BE49-F238E27FC236}">
                <a16:creationId xmlns:a16="http://schemas.microsoft.com/office/drawing/2014/main" id="{714F49D5-592F-B928-A4C8-3893DE952845}"/>
              </a:ext>
            </a:extLst>
          </p:cNvPr>
          <p:cNvPicPr>
            <a:picLocks noChangeAspect="1"/>
          </p:cNvPicPr>
          <p:nvPr/>
        </p:nvPicPr>
        <p:blipFill>
          <a:blip r:embed="rId11"/>
          <a:stretch>
            <a:fillRect/>
          </a:stretch>
        </p:blipFill>
        <p:spPr>
          <a:xfrm>
            <a:off x="7134166" y="3612862"/>
            <a:ext cx="1454741" cy="2510468"/>
          </a:xfrm>
          <a:prstGeom prst="rect">
            <a:avLst/>
          </a:prstGeom>
        </p:spPr>
      </p:pic>
      <p:pic>
        <p:nvPicPr>
          <p:cNvPr id="31" name="図 30" descr="図形&#10;&#10;AI によって生成されたコンテンツは間違っている可能性があります。">
            <a:extLst>
              <a:ext uri="{FF2B5EF4-FFF2-40B4-BE49-F238E27FC236}">
                <a16:creationId xmlns:a16="http://schemas.microsoft.com/office/drawing/2014/main" id="{DEE110E0-B530-9B40-E8CB-EF792B0F1170}"/>
              </a:ext>
            </a:extLst>
          </p:cNvPr>
          <p:cNvPicPr>
            <a:picLocks noChangeAspect="1"/>
          </p:cNvPicPr>
          <p:nvPr/>
        </p:nvPicPr>
        <p:blipFill>
          <a:blip r:embed="rId12"/>
          <a:stretch>
            <a:fillRect/>
          </a:stretch>
        </p:blipFill>
        <p:spPr>
          <a:xfrm>
            <a:off x="9133296" y="3612862"/>
            <a:ext cx="2552032" cy="2363608"/>
          </a:xfrm>
          <a:prstGeom prst="rect">
            <a:avLst/>
          </a:prstGeom>
        </p:spPr>
      </p:pic>
    </p:spTree>
    <p:extLst>
      <p:ext uri="{BB962C8B-B14F-4D97-AF65-F5344CB8AC3E}">
        <p14:creationId xmlns:p14="http://schemas.microsoft.com/office/powerpoint/2010/main" val="4124101626"/>
      </p:ext>
    </p:extLst>
  </p:cSld>
  <p:clrMapOvr>
    <a:masterClrMapping/>
  </p:clrMapOvr>
</p:sld>
</file>

<file path=ppt/theme/theme1.xml><?xml version="1.0" encoding="utf-8"?>
<a:theme xmlns:a="http://schemas.openxmlformats.org/drawingml/2006/main" name="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AC8B651FE8FAB4980A0CD832FD20183" ma:contentTypeVersion="15" ma:contentTypeDescription="新しいドキュメントを作成します。" ma:contentTypeScope="" ma:versionID="09c99b9081164ded2d5728c637c738b3">
  <xsd:schema xmlns:xsd="http://www.w3.org/2001/XMLSchema" xmlns:xs="http://www.w3.org/2001/XMLSchema" xmlns:p="http://schemas.microsoft.com/office/2006/metadata/properties" xmlns:ns2="ceeaadb8-670c-4bbc-bf54-732c07c9b9a6" xmlns:ns3="9240f669-f077-4ccc-9b51-f4d7bb1f72fc" targetNamespace="http://schemas.microsoft.com/office/2006/metadata/properties" ma:root="true" ma:fieldsID="ac383010fc3f67c617ad9904e133c67b" ns2:_="" ns3:_="">
    <xsd:import namespace="ceeaadb8-670c-4bbc-bf54-732c07c9b9a6"/>
    <xsd:import namespace="9240f669-f077-4ccc-9b51-f4d7bb1f72f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eaadb8-670c-4bbc-bf54-732c07c9b9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6636be5e-3ab2-4972-9ba5-a3fa17e616c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240f669-f077-4ccc-9b51-f4d7bb1f72f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bfa36a7-b595-4603-9458-511d54251f81}" ma:internalName="TaxCatchAll" ma:showField="CatchAllData" ma:web="9240f669-f077-4ccc-9b51-f4d7bb1f72fc">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eeaadb8-670c-4bbc-bf54-732c07c9b9a6">
      <Terms xmlns="http://schemas.microsoft.com/office/infopath/2007/PartnerControls"/>
    </lcf76f155ced4ddcb4097134ff3c332f>
    <TaxCatchAll xmlns="9240f669-f077-4ccc-9b51-f4d7bb1f72fc" xsi:nil="true"/>
  </documentManagement>
</p:properties>
</file>

<file path=customXml/itemProps1.xml><?xml version="1.0" encoding="utf-8"?>
<ds:datastoreItem xmlns:ds="http://schemas.openxmlformats.org/officeDocument/2006/customXml" ds:itemID="{E56EFDA7-C676-459D-B021-98576F6D4C5F}"/>
</file>

<file path=customXml/itemProps2.xml><?xml version="1.0" encoding="utf-8"?>
<ds:datastoreItem xmlns:ds="http://schemas.openxmlformats.org/officeDocument/2006/customXml" ds:itemID="{B52947AD-E786-4DCA-BFE2-B6381F408F04}"/>
</file>

<file path=customXml/itemProps3.xml><?xml version="1.0" encoding="utf-8"?>
<ds:datastoreItem xmlns:ds="http://schemas.openxmlformats.org/officeDocument/2006/customXml" ds:itemID="{D13C3168-C898-4617-BB5D-93BAA09BE65F}"/>
</file>

<file path=docProps/app.xml><?xml version="1.0" encoding="utf-8"?>
<Properties xmlns="http://schemas.openxmlformats.org/officeDocument/2006/extended-properties" xmlns:vt="http://schemas.openxmlformats.org/officeDocument/2006/docPropsVTypes">
  <TotalTime>0</TotalTime>
  <Words>49</Words>
  <Application>Microsoft Office PowerPoint</Application>
  <PresentationFormat>ワイド画面</PresentationFormat>
  <Paragraphs>8</Paragraphs>
  <Slides>1</Slides>
  <Notes>1</Notes>
  <HiddenSlides>0</HiddenSlides>
  <MMClips>0</MMClips>
  <ScaleCrop>false</ScaleCrop>
  <HeadingPairs>
    <vt:vector size="6" baseType="variant">
      <vt:variant>
        <vt:lpstr>使用されているフォント</vt:lpstr>
      </vt:variant>
      <vt:variant>
        <vt:i4>2</vt:i4>
      </vt:variant>
      <vt:variant>
        <vt:lpstr>テーマ</vt:lpstr>
      </vt:variant>
      <vt:variant>
        <vt:i4>1</vt:i4>
      </vt:variant>
      <vt:variant>
        <vt:lpstr>スライド タイトル</vt:lpstr>
      </vt:variant>
      <vt:variant>
        <vt:i4>1</vt:i4>
      </vt:variant>
    </vt:vector>
  </HeadingPairs>
  <TitlesOfParts>
    <vt:vector size="4" baseType="lpstr">
      <vt:lpstr>MS PGothic</vt:lpstr>
      <vt:lpstr>Arial</vt:lpstr>
      <vt:lpstr>Office 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2025-09-09T01:59:33Z</dcterms:created>
  <dcterms:modified xsi:type="dcterms:W3CDTF">2025-09-09T01:59:42Z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0x010100DAC8B651FE8FAB4980A0CD832FD20183</vt:lpwstr>
  </property>
</Properties>
</file>