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92" r:id="rId3"/>
    <p:sldId id="279" r:id="rId4"/>
    <p:sldId id="280" r:id="rId5"/>
    <p:sldId id="281" r:id="rId6"/>
    <p:sldId id="283" r:id="rId7"/>
    <p:sldId id="282" r:id="rId8"/>
    <p:sldId id="284" r:id="rId9"/>
    <p:sldId id="285" r:id="rId10"/>
    <p:sldId id="286" r:id="rId11"/>
    <p:sldId id="287" r:id="rId12"/>
    <p:sldId id="268" r:id="rId13"/>
  </p:sldIdLst>
  <p:sldSz cx="12192000" cy="6858000"/>
  <p:notesSz cx="6858000" cy="9144000"/>
  <p:photoAlbum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D8212F-F22B-4309-8E8E-4E545FC3A371}" v="3" dt="2025-09-09T01:31:58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00" autoAdjust="0"/>
  </p:normalViewPr>
  <p:slideViewPr>
    <p:cSldViewPr snapToGrid="0">
      <p:cViewPr varScale="1">
        <p:scale>
          <a:sx n="83" d="100"/>
          <a:sy n="83" d="100"/>
        </p:scale>
        <p:origin x="88" y="56"/>
      </p:cViewPr>
      <p:guideLst>
        <p:guide orient="horz" pos="2160"/>
        <p:guide pos="3840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56934-D499-4FF9-BA6F-3B4E227385E4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BF47E-012D-4484-B856-E13DFB61F3E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0187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altLang="en-US" dirty="0">
              <a:ea typeface="游ゴシック"/>
            </a:endParaRPr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altLang="en-US" sz="1200" b="0" i="0" u="none" strike="noStrike" noProof="0" dirty="0">
              <a:latin typeface="+mn-lt"/>
              <a:ea typeface="游ゴシック"/>
            </a:endParaRPr>
          </a:p>
          <a:p>
            <a:endParaRPr lang="ja-JP" dirty="0">
              <a:ea typeface="游ゴシック"/>
            </a:endParaRPr>
          </a:p>
          <a:p>
            <a:endParaRPr lang="ja-JP" dirty="0"/>
          </a:p>
          <a:p>
            <a:endParaRPr lang="ja-JP" altLang="en-US" dirty="0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29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997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</a:t>
            </a:r>
            <a:r>
              <a:rPr lang="en-US" altLang="ja-JP" sz="1200" b="0" i="0" u="none" strike="noStrike" noProof="0">
                <a:latin typeface="+mn-lt"/>
                <a:ea typeface="游ゴシック"/>
              </a:rPr>
              <a:t>.zip</a:t>
            </a:r>
            <a:endParaRPr lang="ja-JP" dirty="0">
              <a:ea typeface="游ゴシック"/>
            </a:endParaRPr>
          </a:p>
          <a:p>
            <a:endParaRPr lang="ja-JP" altLang="en-US" dirty="0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874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dirty="0"/>
              <a:t>画像と文字の枠は背景設定しています。</a:t>
            </a:r>
            <a:endParaRPr lang="en-US" dirty="0"/>
          </a:p>
          <a:p>
            <a:r>
              <a:rPr kumimoji="1" lang="ja-JP" dirty="0"/>
              <a:t>赤丸と矢印は動かせます。（３つずつ重ねています）</a:t>
            </a:r>
            <a:endParaRPr lang="ja-JP" dirty="0"/>
          </a:p>
          <a:p>
            <a:endParaRPr lang="ja-JP" altLang="en-US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altLang="en-US" dirty="0">
              <a:ea typeface="游ゴシック"/>
            </a:endParaRPr>
          </a:p>
          <a:p>
            <a:endParaRPr lang="ja-JP" altLang="en-US" dirty="0">
              <a:ea typeface="游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3863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8405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135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altLang="en-US" sz="1200" b="0" i="0" u="none" strike="noStrike" noProof="0" dirty="0">
              <a:latin typeface="+mn-lt"/>
              <a:ea typeface="游ゴシック"/>
            </a:endParaRPr>
          </a:p>
          <a:p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859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6268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dirty="0"/>
          </a:p>
          <a:p>
            <a:r>
              <a:rPr lang="ja-JP" dirty="0"/>
              <a:t>赤丸と矢印は動かせます。（３つずつ重ねています）</a:t>
            </a:r>
            <a:endParaRPr lang="en-US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810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dirty="0"/>
          </a:p>
          <a:p>
            <a:r>
              <a:rPr lang="ja-JP" dirty="0"/>
              <a:t>赤丸と矢印は動かせます。（３つずつ重ねています）</a:t>
            </a:r>
            <a:endParaRPr lang="en-US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8763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dirty="0"/>
              <a:t>画像と文字の枠は背景設定しています。</a:t>
            </a:r>
            <a:endParaRPr lang="en-US" altLang="ja-JP" dirty="0"/>
          </a:p>
          <a:p>
            <a:r>
              <a:rPr lang="ja-JP" dirty="0"/>
              <a:t>赤丸と矢印は動かせます。（３つずつ重ねています）</a:t>
            </a:r>
            <a:endParaRPr lang="en-US" altLang="ja-JP" dirty="0"/>
          </a:p>
          <a:p>
            <a:endParaRPr lang="ja-JP" dirty="0"/>
          </a:p>
          <a:p>
            <a:pPr lvl="0">
              <a:buNone/>
            </a:pPr>
            <a:r>
              <a:rPr lang="ja-JP" altLang="en-US" sz="1200" b="0" dirty="0">
                <a:latin typeface="+mn-lt"/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noProof="0" dirty="0">
                <a:latin typeface="+mn-lt"/>
                <a:ea typeface="游ゴシック"/>
              </a:rPr>
              <a:t>https://bso.benesse.ne.jp/miraiseed/fansite/seminar/__icsFiles/afieldfile/2024/01/30/vehicle_1.zip</a:t>
            </a:r>
            <a:endParaRPr lang="ja-JP" dirty="0">
              <a:ea typeface="游ゴシック"/>
            </a:endParaRPr>
          </a:p>
          <a:p>
            <a:endParaRPr lang="en-US" altLang="ja-JP" dirty="0">
              <a:latin typeface="Calibri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3BF47E-012D-4484-B856-E13DFB61F3EC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5724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242CB0-5BA5-105F-E78A-A44B128D4E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C1DEEBF-7FDF-2C15-62AF-135F17914D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422C59-506D-642D-9F86-5E6427A3F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C75AA61-A549-2A8A-726B-66F6A8DCE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8AC791-3297-C1F5-FACD-3C0574A3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866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17C116-56A6-5508-9C2D-5E091F902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440DEF2-C6C6-ED41-C6F4-5AC8A9FFC2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F2EE1C-A18F-C3F0-992B-04665A059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6371518-E6AC-FB3A-368B-CFE33FE9A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4FEFAF-C213-D223-9829-12C3BFB87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516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6D6C6D1-1053-2E5A-4559-B82AABE86B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B519CED-6AE9-D8C7-765F-D38D49D50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218C74-6B69-F7B1-40D8-4A45ECBDF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37A3324-EFFE-9F4A-4A59-F74247A59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854092-F14E-1F8B-12CD-4AD32622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7477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56A9C2-827F-94F6-539E-085E17BA9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7B7FB34-1DF0-6FEF-61AD-71CF5F9E4C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63D1F19-E0FB-33B9-79AC-A38D90783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89D17F-B004-BAE2-AC2C-3EAE66A33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5F1DB3-8D69-C768-6D0A-787E9FC8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5541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6C1316-D3A6-6229-07D0-2C7057498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3A5CE5E-722D-40B4-88D6-DEE175167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46BD178-CAEC-6B6E-FCDC-21F7042C3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1A469D-54DA-26AA-C6DB-0612B9894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748A8EB-698F-AFC2-37AD-26B991674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906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51C701-AFD0-B58E-04B3-85DEAC904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CE612FB-311D-B542-E334-1B866DEA1E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F611B8-77FE-3FF4-A768-47B7CE36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3BB7A6-8B28-C9B5-009B-692A84DCA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5081237-EFA8-7096-507F-5CC369549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9818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65B4E3-DB26-B901-A0E5-68949730E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21F9A9-5BA0-C8C0-2C65-88C265ED2E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FF6DBA9-BC53-1700-7DB0-8206ED497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0B5B44-A079-A91E-7680-139DEFA3B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B3E84B8-ACF0-F843-A2A6-8CABB9076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AD8C880-D7D6-44D9-5D32-8FD02F557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723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909E1F-D623-CFD6-2E0C-C9147A661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35F016-063E-FB4C-2390-4A1EC37C4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85DE4-9CFE-8190-F85C-4EF05AC0D0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E2F5310-A74E-FEF8-CBE6-35BAFCF749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71FCC19-F576-F8E3-028A-29BFB57A9C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29664B4-FBC1-41A1-45B7-2FD73195A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45E8E8F-A5E9-1D54-401E-4DDE0FF53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0429872-0C0D-384F-475C-68B756D0C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4013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E238EF-4B70-36CB-7721-B4BCA9B44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8C75057-B5F1-01A0-03DE-320835750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944B4BF-37F0-BB00-910C-8AA622D86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4F99C9D-6690-A3F1-76E7-0AB79A0E0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1047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331DB69-0618-F3CA-7CD1-0406AA521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8F65F60-DC11-C035-4F07-CCFF8EFE8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BB6CDB2-0D3F-A4B3-2B83-02385D489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5354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460312-22BA-637F-A524-6E49215D0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12E396-904B-07DC-C32F-65E074123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6CAC03B-C807-12BA-06CF-D25E76AF7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54646FD-1859-A317-B9F7-75604DA48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064CF7F-8AEC-7346-BA25-89FAE768C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91B22D8-006C-B19C-19C2-FEEB33613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587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C6350F-BEF4-C05D-F35B-A5EEF38DD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BCC09C7-57AB-707A-5884-C9FAEBCAE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11B461-8C4D-1435-09F4-2748743DB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89AAE95-932B-897E-AD80-051406AAE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2B4B06-7E2B-D68D-AA13-AB017521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46402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380EF4-7FDB-8DB1-215D-85F34FDE3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FB0FE58-44BF-8B12-6687-5B638B9965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6061F81-CCF8-5BCA-CBD2-A2555C3B4E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8AC558D-0F06-D9CC-C41E-E0BA6572D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58335F2-611B-3041-70E5-0922D55E4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AE1FC5-DE61-89AF-21D5-2BC512BAD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5088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8F08B0-A6DF-2396-B236-36080A10F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CBEACEF-FF2A-AA53-034B-5AC1CFB1B6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25BE53-A930-551D-1B32-5A7993629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D63E04-D949-71A7-DEBA-4F9B3789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9B2AF06-B7E7-5A61-5DBC-645EF2C85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796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3943BE3-F229-474D-5282-FF3293FE7D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84C9448-8DED-523C-E74A-D5356FF4F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ECAD93-D36F-9E1B-5603-A9E3FBD24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85CA520-0DCF-1B12-4CA2-EB2954407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945B35-0487-46B7-586F-FE4F421A6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6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CD7160-826F-E3A3-F7B9-6C5DD1851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6244541-5861-D119-4AED-A0E27D38A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75B267-8A61-CA3A-86F0-6D0A642785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E882CE8-10B6-8328-17D3-E330C761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376897B-600D-7DFA-B4E5-357098A36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2957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036F7E-C0A7-DAE8-291E-AEA7892B4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4946CE-941E-362C-82F1-0E3CE6B039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56A2175-7DFD-FCE0-2546-5A8E08A8C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B7753A4-C58E-91D8-AA4A-ED0A8606A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A1497C5-C7F9-06D6-26CD-6AF2EB5B2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73F8477-0CE0-5928-DF1C-1949971D1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7041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D556C5-69D6-A07A-81D0-53C9DCAF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E22762F-8C0C-E8A3-697B-48E9BF5ED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2538137-8734-E9E0-F7D8-0104DA916E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D4037-F14A-AF91-6126-EF84910B82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8BFDA25-6A13-2492-9412-77E2866290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5EAB0B8-41B3-523E-C1DD-47D6E2996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B38FB73-4B7E-A2F7-7930-16F6EEFC8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EFBFBFA-AF2A-A61D-ED35-77C11371E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817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12A747-C4A7-6D75-556B-820F4D7E8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A892311-ED8C-9885-B234-DCB48B3BC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10D68E9-258B-BDE5-DBE8-1AA322D32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6E03ED6-EE7A-C93A-1861-F4EAA0892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43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EA7E76D-DAC8-0ED5-C393-19E8830D6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A4DC66E4-6CB3-933C-52D5-3F6CC99E3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76259E6-28A7-53A8-CB4B-F959C250E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1801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46C5C0-72CC-70A9-89F2-0CC2B52C6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1FE76C4-C5B7-F95F-7200-EE54403DD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A3B6554-7751-9400-B08A-837352D131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5FE979-F5C9-4113-B8C3-1B8F2A9DD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8FDFA14-5682-147E-56EA-C6FE1AD32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56022C9-FAF6-E998-8323-38BE9A8DF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08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E9031E-C6EC-D979-E100-0921791C2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F3A948D-ACA8-4E93-E6F0-3EAD5B8920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50F6D8-041C-DA7F-CCB6-AD9A4FA03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53C2679-A494-8379-4856-69EF6226C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C4F42C8-0428-948A-ECA9-A01A4FCF0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92EF033-42F0-3CB7-43F3-59FF428F3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852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A6D4AB-6CA3-4089-72C2-7A6E5D1CD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4144F7-F15A-FFD4-A38D-612B5A33C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ACD043A-34F1-5233-F70A-87053D1BD5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1F81A-E672-469C-8687-ED1419E2A4D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C0399F-9E37-A4F8-ACD9-FC4B1B22C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FF8805-150C-BA02-34A1-695A7B6CB8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65EE1-FEAA-4025-B5C7-F79FE5A2B55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96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205814F-0AA8-4ED7-7F90-3EFE90E7F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9B9825-F413-59B2-6265-AFD91D8AFB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313C73-FB9C-F1E3-B594-D4E3A949C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1844C-3C4E-435C-8820-B41D3BC1DEE7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228483-621E-7B70-D26E-221616A02B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082855-8B53-060A-4D76-8BCC4AF6B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58DA6-B116-4645-9E6D-A3883313A9B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831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結合子 1">
            <a:extLst>
              <a:ext uri="{FF2B5EF4-FFF2-40B4-BE49-F238E27FC236}">
                <a16:creationId xmlns:a16="http://schemas.microsoft.com/office/drawing/2014/main" id="{B6F4CD57-18D9-7EFF-0AD2-9E1B60231848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フローチャート: 結合子 3">
            <a:extLst>
              <a:ext uri="{FF2B5EF4-FFF2-40B4-BE49-F238E27FC236}">
                <a16:creationId xmlns:a16="http://schemas.microsoft.com/office/drawing/2014/main" id="{A2B376E0-18F2-533A-B47D-8D0906DC3FF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7B14E2C1-7596-3730-35F0-EC610DBB67FD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63596C65-27BD-7050-C4FB-D3674B2646B3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7B9479ED-6621-D775-1471-DCB5CEDC4D4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下 8">
            <a:extLst>
              <a:ext uri="{FF2B5EF4-FFF2-40B4-BE49-F238E27FC236}">
                <a16:creationId xmlns:a16="http://schemas.microsoft.com/office/drawing/2014/main" id="{5179A707-61CF-A3CF-8F29-4DC6BACC56BE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282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5337F839-A320-33F0-A1F7-8A5E22403C54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F205D3FD-114E-DAE0-B8AD-4F2573AAF808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3BE795FB-56E6-F130-7EA0-6A36EC06414F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050737F5-80BA-05EA-0532-7520E3E9E29A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7D56A2F2-B98B-7BC7-0F67-88B5DCB1D400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E6FFCEAF-43DC-B377-13EA-E7846162B598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163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ローチャート: 結合子 1">
            <a:extLst>
              <a:ext uri="{FF2B5EF4-FFF2-40B4-BE49-F238E27FC236}">
                <a16:creationId xmlns:a16="http://schemas.microsoft.com/office/drawing/2014/main" id="{B6F4CD57-18D9-7EFF-0AD2-9E1B60231848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フローチャート: 結合子 3">
            <a:extLst>
              <a:ext uri="{FF2B5EF4-FFF2-40B4-BE49-F238E27FC236}">
                <a16:creationId xmlns:a16="http://schemas.microsoft.com/office/drawing/2014/main" id="{A2B376E0-18F2-533A-B47D-8D0906DC3FF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下 5">
            <a:extLst>
              <a:ext uri="{FF2B5EF4-FFF2-40B4-BE49-F238E27FC236}">
                <a16:creationId xmlns:a16="http://schemas.microsoft.com/office/drawing/2014/main" id="{7B14E2C1-7596-3730-35F0-EC610DBB67FD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下 6">
            <a:extLst>
              <a:ext uri="{FF2B5EF4-FFF2-40B4-BE49-F238E27FC236}">
                <a16:creationId xmlns:a16="http://schemas.microsoft.com/office/drawing/2014/main" id="{63596C65-27BD-7050-C4FB-D3674B2646B3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7B9479ED-6621-D775-1471-DCB5CEDC4D4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下 8">
            <a:extLst>
              <a:ext uri="{FF2B5EF4-FFF2-40B4-BE49-F238E27FC236}">
                <a16:creationId xmlns:a16="http://schemas.microsoft.com/office/drawing/2014/main" id="{5179A707-61CF-A3CF-8F29-4DC6BACC56BE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923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0CA78EB5-4DEC-F94C-9745-37643BB4F2F2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CFE4F907-7ECB-798E-D1E6-3AFA55688211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BFCD30B7-1971-34E0-52A4-D15CDE6B3309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3F8A55D6-3D40-C860-38E1-389BD47B2AB7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3540C5DB-324F-ED76-6548-BDF0A42C9E0A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2E1C6DC5-F33E-A957-1CEA-E6ED0B0F28B6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2671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425B51EA-18E3-B7D8-4E15-4763D3253A7C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1EB85472-6DE5-F6CF-713A-3FBBFE879387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09518F41-9A4F-EEEA-8285-C8DA090F1B77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806F7A46-6AE4-B19B-1DC0-D57DD7A265BB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32F2A221-6665-A77C-958A-D9BC4D7C8F4E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63DAD60B-DCDB-E90F-8673-B152DD1B0A98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031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8B184EED-A549-C6AF-B9CC-C340B1E4F440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89D84042-0128-062F-B95F-E2CDF4E542E7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80DFFF51-B535-D7FA-F545-8234D8C58C08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1051A2B3-5CCD-61A6-B3CC-9FF692C24B0F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E1E8C458-42FB-9BF0-4DE1-259C1590AC87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05367763-F271-437C-9EE6-89EC463B9747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7507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DB31C5DA-A682-CB4F-3226-FD574D82A83F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9594EFAB-35FF-62FD-BDE0-04F16A835448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6AA2532F-5CEC-3AF3-5053-563A257EDB97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68DC0410-B7E7-B386-FDB6-D366FED5C904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D1D3FC7F-88E1-D5C3-99AA-C63EBCE2E86D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DC824293-EC2F-9F87-1335-F6522EF29500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7428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61342A50-6063-CF94-7700-7AEAED00F2AA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6A61374E-7C78-A628-5E0D-010C45F8028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C5C20191-ED4D-D2FC-C92C-8AE954080ACD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1CEED54A-FBAF-9325-A37D-3DD2C6F47BC4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9A3CF9B6-C3AA-68A8-F6D0-1882B2415056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F8759065-4614-E43F-5E62-1AC00D95767A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18500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BB6A5BE0-8326-0EFB-CD7B-16E0E0DFE44A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564EDD78-AE32-CF5D-C58D-9D693582FBAE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5915AD35-32A5-82D0-EECD-5BF14DCD9EF7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4E8222F4-D09B-EEBB-4505-79ED5100D260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F4EF20DB-40AA-DA88-AE30-667585B68F37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F468FA62-C4CD-CE8A-EE4D-D7D02439F548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96739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BC8DFAEC-294D-5187-4A3C-2EB018AA129E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72902376-D140-4715-56AA-129BECA226BC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74CCA44B-2D29-8F61-A18B-13FF8EE63FDD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20B34E5C-369D-2E4D-7F14-3F50AE8EB5D0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40490769-C3D5-4753-E0E2-4FB7553903BE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1BFEED09-0060-0348-3A9D-B552B7274DF1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7191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ローチャート: 結合子 7">
            <a:extLst>
              <a:ext uri="{FF2B5EF4-FFF2-40B4-BE49-F238E27FC236}">
                <a16:creationId xmlns:a16="http://schemas.microsoft.com/office/drawing/2014/main" id="{E64CA116-10F5-4EF2-428C-8AC9617003F1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フローチャート: 結合子 8">
            <a:extLst>
              <a:ext uri="{FF2B5EF4-FFF2-40B4-BE49-F238E27FC236}">
                <a16:creationId xmlns:a16="http://schemas.microsoft.com/office/drawing/2014/main" id="{152E1D65-C735-BAA9-4705-B7F533A5666F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矢印: 下 9">
            <a:extLst>
              <a:ext uri="{FF2B5EF4-FFF2-40B4-BE49-F238E27FC236}">
                <a16:creationId xmlns:a16="http://schemas.microsoft.com/office/drawing/2014/main" id="{038560C1-79DA-FF13-E57C-FA48312C411B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矢印: 下 10">
            <a:extLst>
              <a:ext uri="{FF2B5EF4-FFF2-40B4-BE49-F238E27FC236}">
                <a16:creationId xmlns:a16="http://schemas.microsoft.com/office/drawing/2014/main" id="{7F04ECBB-E088-0E0F-FE72-7F8A49E41D5F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70904671-4595-5C03-91BC-15B213D552FA}"/>
              </a:ext>
            </a:extLst>
          </p:cNvPr>
          <p:cNvSpPr/>
          <p:nvPr/>
        </p:nvSpPr>
        <p:spPr>
          <a:xfrm>
            <a:off x="11787185" y="4129449"/>
            <a:ext cx="1440000" cy="1440000"/>
          </a:xfrm>
          <a:prstGeom prst="flowChartConnector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下 12">
            <a:extLst>
              <a:ext uri="{FF2B5EF4-FFF2-40B4-BE49-F238E27FC236}">
                <a16:creationId xmlns:a16="http://schemas.microsoft.com/office/drawing/2014/main" id="{F40B68FA-C09B-FCAA-E748-4F494DC1CFDD}"/>
              </a:ext>
            </a:extLst>
          </p:cNvPr>
          <p:cNvSpPr/>
          <p:nvPr/>
        </p:nvSpPr>
        <p:spPr>
          <a:xfrm rot="1692104">
            <a:off x="11914567" y="5917805"/>
            <a:ext cx="1134139" cy="94275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42580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E5EC8FDC-27CD-429B-ADE3-817907CBF6D4}"/>
</file>

<file path=customXml/itemProps2.xml><?xml version="1.0" encoding="utf-8"?>
<ds:datastoreItem xmlns:ds="http://schemas.openxmlformats.org/officeDocument/2006/customXml" ds:itemID="{D89B0BC0-1BD5-436E-9EDF-4E8E928D2817}"/>
</file>

<file path=customXml/itemProps3.xml><?xml version="1.0" encoding="utf-8"?>
<ds:datastoreItem xmlns:ds="http://schemas.openxmlformats.org/officeDocument/2006/customXml" ds:itemID="{CB82F54D-8E11-4B80-9648-A021AC6B4C4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880</Words>
  <Application>Microsoft Office PowerPoint</Application>
  <PresentationFormat>ワイド画面</PresentationFormat>
  <Paragraphs>56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游ゴシック</vt:lpstr>
      <vt:lpstr>游ゴシック Light</vt:lpstr>
      <vt:lpstr>Arial</vt:lpstr>
      <vt:lpstr>Calibri</vt:lpstr>
      <vt:lpstr>Office テーマ</vt:lpstr>
      <vt:lpstr>1_デザインの設定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2025-09-09T01:31:58Z</dcterms:created>
  <dcterms:modified xsi:type="dcterms:W3CDTF">2025-09-09T01:32:06Z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