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 autoCompressPictures="0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83">
          <p15:clr>
            <a:srgbClr val="A4A3A4"/>
          </p15:clr>
        </p15:guide>
        <p15:guide id="2" pos="3840">
          <p15:clr>
            <a:srgbClr val="A4A3A4"/>
          </p15:clr>
        </p15:guide>
        <p15:guide id="3" pos="6811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2" roundtripDataSignature="AMtx7mhEVOwkGKdPxv6kilKBE5Zbk+0ZV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4439E7A-F0E9-4F18-986E-633A28ECA246}" v="3" dt="2025-09-09T01:31:10.39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358" autoAdjust="0"/>
  </p:normalViewPr>
  <p:slideViewPr>
    <p:cSldViewPr snapToGrid="0">
      <p:cViewPr>
        <p:scale>
          <a:sx n="66" d="100"/>
          <a:sy n="66" d="100"/>
        </p:scale>
        <p:origin x="1116" y="340"/>
      </p:cViewPr>
      <p:guideLst>
        <p:guide orient="horz" pos="2183"/>
        <p:guide pos="3840"/>
        <p:guide pos="681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presProps" Target="presProps.xml"/><Relationship Id="rId18" Type="http://schemas.openxmlformats.org/officeDocument/2006/relationships/customXml" Target="../customXml/item1.xml"/><Relationship Id="rId3" Type="http://schemas.openxmlformats.org/officeDocument/2006/relationships/slide" Target="slides/slide1.xml"/><Relationship Id="rId12" Type="http://customschemas.google.com/relationships/presentationmetadata" Target="metadata"/><Relationship Id="rId17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15" Type="http://schemas.openxmlformats.org/officeDocument/2006/relationships/theme" Target="theme/theme1.xml"/><Relationship Id="rId19" Type="http://schemas.openxmlformats.org/officeDocument/2006/relationships/customXml" Target="../customXml/item2.xml"/><Relationship Id="rId4" Type="http://schemas.openxmlformats.org/officeDocument/2006/relationships/slide" Target="slides/slide2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1" name="Google Shape;161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buNone/>
            </a:pPr>
            <a:endParaRPr lang="ja-JP" alt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lang="ja-JP" altLang="en-US" sz="1200" b="0" i="0" u="none" strike="noStrike" cap="none" dirty="0">
                <a:solidFill>
                  <a:schemeClr val="dk1"/>
                </a:solidFill>
                <a:latin typeface="Arial"/>
                <a:ea typeface="游ゴシック"/>
                <a:cs typeface="Arial"/>
                <a:sym typeface="Arial"/>
              </a:rPr>
              <a:t>イラスト：</a:t>
            </a:r>
            <a:r>
              <a:rPr lang="ja-JP" altLang="en-US" dirty="0">
                <a:ea typeface="游ゴシック"/>
              </a:rPr>
              <a:t>掲載ページ　</a:t>
            </a:r>
            <a:r>
              <a:rPr lang="en-US" altLang="ja-JP" dirty="0">
                <a:ea typeface="游ゴシック"/>
              </a:rPr>
              <a:t>https://bso.benesse.ne.jp/miraiseed/fansite/seminar/zqrvw-3rwlz.html</a:t>
            </a:r>
            <a:r>
              <a:rPr lang="ja-JP" altLang="en-US" dirty="0">
                <a:ea typeface="游ゴシック"/>
              </a:rPr>
              <a:t>
</a:t>
            </a:r>
            <a:r>
              <a:rPr lang="ja-JP" altLang="ja-JP" dirty="0">
                <a:ea typeface="游ゴシック"/>
              </a:rPr>
              <a:t>イラスト：</a:t>
            </a:r>
            <a:r>
              <a:rPr lang="ja-JP" altLang="en-US" dirty="0">
                <a:ea typeface="游ゴシック"/>
              </a:rPr>
              <a:t>素材URL　</a:t>
            </a:r>
            <a:r>
              <a:rPr lang="en-US" altLang="ja-JP" sz="1200" b="0" i="0" u="none" strike="noStrike" cap="none" noProof="0" dirty="0">
                <a:solidFill>
                  <a:schemeClr val="dk1"/>
                </a:solidFill>
                <a:latin typeface="Arial"/>
                <a:ea typeface="游ゴシック"/>
                <a:cs typeface="Arial"/>
                <a:sym typeface="Arial"/>
              </a:rPr>
              <a:t>https://bso.benesse.ne.jp/miraiseed/fansite/seminar/__icsFiles/afieldfile/2024/01/30/vehicle_1.zip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endParaRPr lang="en-US" altLang="ja-JP" sz="1200" b="0" i="0" u="none" strike="noStrike" cap="none" noProof="0" dirty="0">
              <a:solidFill>
                <a:schemeClr val="dk1"/>
              </a:solidFill>
              <a:latin typeface="Arial"/>
              <a:ea typeface="游ゴシック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lang="ja-JP" altLang="ja-JP" dirty="0"/>
              <a:t>枠は背景設定しています。</a:t>
            </a:r>
            <a:endParaRPr lang="ja-JP" alt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endParaRPr lang="ja-JP" altLang="en-US" dirty="0"/>
          </a:p>
          <a:p>
            <a:pPr marL="0" lvl="0" indent="0" algn="l">
              <a:spcBef>
                <a:spcPts val="0"/>
              </a:spcBef>
              <a:spcAft>
                <a:spcPts val="0"/>
              </a:spcAft>
              <a:buSzPts val="1200"/>
              <a:buNone/>
            </a:pPr>
            <a:endParaRPr lang="ja-JP" altLang="en-US" dirty="0"/>
          </a:p>
          <a:p>
            <a:pPr marL="0" indent="0">
              <a:buSzPts val="2800"/>
            </a:pPr>
            <a:endParaRPr lang="ja-JP" sz="2800" dirty="0"/>
          </a:p>
          <a:p>
            <a:pPr marL="0" indent="0"/>
            <a:endParaRPr lang="ja-JP" altLang="en-US" dirty="0"/>
          </a:p>
        </p:txBody>
      </p:sp>
      <p:sp>
        <p:nvSpPr>
          <p:cNvPr id="162" name="Google Shape;16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3" name="Google Shape;183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endParaRPr lang="en-US" altLang="ja-JP" sz="1200" b="0" i="0" u="none" strike="noStrike" dirty="0">
              <a:latin typeface="Arial"/>
              <a:ea typeface="Arial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lang="ja-JP" altLang="en-US" sz="1200" b="0" i="0" u="none" strike="noStrike" cap="none" dirty="0">
                <a:solidFill>
                  <a:schemeClr val="dk1"/>
                </a:solidFill>
                <a:latin typeface="Arial"/>
                <a:ea typeface="游ゴシック"/>
                <a:cs typeface="Arial"/>
                <a:sym typeface="Arial"/>
              </a:rPr>
              <a:t>イラスト：</a:t>
            </a:r>
            <a:r>
              <a:rPr lang="ja-JP" altLang="en-US" dirty="0">
                <a:ea typeface="游ゴシック"/>
              </a:rPr>
              <a:t>掲載ページ　</a:t>
            </a:r>
            <a:r>
              <a:rPr lang="en-US" altLang="ja-JP" dirty="0">
                <a:ea typeface="游ゴシック"/>
              </a:rPr>
              <a:t>https://bso.benesse.ne.jp/miraiseed/fansite/seminar/zqrvw-3rwlz.html</a:t>
            </a:r>
            <a:r>
              <a:rPr lang="ja-JP" altLang="en-US" dirty="0">
                <a:ea typeface="游ゴシック"/>
              </a:rPr>
              <a:t>
</a:t>
            </a:r>
            <a:r>
              <a:rPr lang="ja-JP" altLang="ja-JP" dirty="0">
                <a:ea typeface="游ゴシック"/>
              </a:rPr>
              <a:t>イラスト：</a:t>
            </a:r>
            <a:r>
              <a:rPr lang="ja-JP" altLang="en-US" dirty="0">
                <a:ea typeface="游ゴシック"/>
              </a:rPr>
              <a:t>素材URL　</a:t>
            </a:r>
            <a:r>
              <a:rPr lang="en-US" altLang="ja-JP" sz="1200" b="0" i="0" u="none" strike="noStrike" cap="none" noProof="0" dirty="0">
                <a:solidFill>
                  <a:schemeClr val="dk1"/>
                </a:solidFill>
                <a:latin typeface="Arial"/>
                <a:ea typeface="游ゴシック"/>
                <a:cs typeface="Arial"/>
                <a:sym typeface="Arial"/>
              </a:rPr>
              <a:t>https://bso.benesse.ne.jp/miraiseed/fansite/seminar/__icsFiles/afieldfile/2024/01/30/vehicle_1.zip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endParaRPr lang="en-US" altLang="ja-JP" sz="1200" b="0" i="0" u="none" strike="noStrike" cap="none" noProof="0" dirty="0">
              <a:solidFill>
                <a:schemeClr val="dk1"/>
              </a:solidFill>
              <a:latin typeface="Arial"/>
              <a:ea typeface="游ゴシック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r>
              <a:rPr lang="ja-JP" altLang="ja-JP"/>
              <a:t>枠は背景設定しています。</a:t>
            </a:r>
            <a:endParaRPr lang="en-US" altLang="ja-JP" sz="2800" dirty="0"/>
          </a:p>
          <a:p>
            <a:pPr marL="0" indent="0"/>
            <a:endParaRPr lang="ja-JP" dirty="0"/>
          </a:p>
        </p:txBody>
      </p:sp>
      <p:sp>
        <p:nvSpPr>
          <p:cNvPr id="184" name="Google Shape;184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2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白紙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と縦書きテキスト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縦書きタイトルと&#10;縦書きテキスト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白紙" type="blank">
  <p:cSld name="BLANK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 スライド" type="title">
  <p:cSld name="TITLE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0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20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97" name="Google Shape;97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とコンテンツ" type="obj">
  <p:cSld name="OBJECT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3" name="Google Shape;103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セクション見出し" type="secHead">
  <p:cSld name="SECTION_HEADER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2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22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09" name="Google Shape;109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つのコンテンツ" type="twoObj">
  <p:cSld name="TWO_OBJECTS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2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5" name="Google Shape;115;p23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6" name="Google Shape;116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較" type="twoTxTwoObj">
  <p:cSld name="TWO_OBJECTS_WITH_TEXT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2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22" name="Google Shape;122;p2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3" name="Google Shape;123;p2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24" name="Google Shape;124;p2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5" name="Google Shape;125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のみ" type="titleOnly">
  <p:cSld name="TITLE_ONLY"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付きのコンテンツ" type="objTx">
  <p:cSld name="OBJECT_WITH_CAPTION_TEXT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26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136" name="Google Shape;136;p26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37" name="Google Shape;137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 スライド" type="title">
  <p:cSld name="TITL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10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0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2" name="Google Shape;22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付きの図" type="picTx">
  <p:cSld name="PICTURE_WITH_CAPTION_TEXT"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27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43" name="Google Shape;143;p27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44" name="Google Shape;144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と縦書きテキスト" type="vertTx">
  <p:cSld name="VERTICAL_TEXT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2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0" name="Google Shape;150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2" name="Google Shape;152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縦書きタイトルと&#10;縦書きテキスト" type="vertTitleAndTx">
  <p:cSld name="VERTICAL_TITLE_AND_VERTICAL_TEXT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2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6" name="Google Shape;156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7" name="Google Shape;157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8" name="Google Shape;158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とコンテンツ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セクション見出し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2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2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つのコンテンツ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3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較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のみ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付きのコンテンツ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6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16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付きの図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7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7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6" name="Google Shape;86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7" name="Google Shape;87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8" name="Google Shape;88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9" name="Google Shape;89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3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Google Shape;164;p1" descr="ダイアグラム&#10;&#10;自動的に生成された説明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2101375" y="5108663"/>
            <a:ext cx="1590462" cy="11116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1" descr="ウマ, 電車, バス が含まれている画像&#10;&#10;自動的に生成された説明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-2107696" y="4139101"/>
            <a:ext cx="1710653" cy="8717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1" descr="船のイラスト&#10;&#10;低い精度で自動的に生成された説明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-2370221" y="3059559"/>
            <a:ext cx="2370221" cy="8119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1" descr="モニター, 座る, トラック, 運転 が含まれている画像&#10;&#10;自動的に生成された説明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-2226227" y="2086844"/>
            <a:ext cx="1924425" cy="945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p1" descr="ダイアグラム&#10;&#10;自動的に生成された説明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-2293507" y="705229"/>
            <a:ext cx="2157150" cy="12559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1" descr="バン, バス が含まれている画像&#10;&#10;自動的に生成された説明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-2111592" y="-522400"/>
            <a:ext cx="1807821" cy="104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1" descr="輸送, パワーショベル が含まれている画像&#10;&#10;自動的に生成された説明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12657409" y="2856881"/>
            <a:ext cx="1441045" cy="12172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1" descr="絵と文字の加工写真&#10;&#10;低い精度で自動的に生成された説明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-2606842" y="6254015"/>
            <a:ext cx="2482269" cy="9306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1" descr="輸送, 古い, 運転, バス が含まれている画像&#10;&#10;自動的に生成された説明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12192000" y="1811667"/>
            <a:ext cx="1896979" cy="9779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1" descr="ダイアグラム&#10;&#10;自動的に生成された説明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12192000" y="312037"/>
            <a:ext cx="1872620" cy="13448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1" descr="黒い背景に白い文字の絵&#10;&#10;低い精度で自動的に生成された説明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12335552" y="-739883"/>
            <a:ext cx="1657175" cy="1070692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1"/>
          <p:cNvSpPr/>
          <p:nvPr/>
        </p:nvSpPr>
        <p:spPr>
          <a:xfrm>
            <a:off x="12352669" y="4321954"/>
            <a:ext cx="1440000" cy="1440000"/>
          </a:xfrm>
          <a:prstGeom prst="flowChartConnector">
            <a:avLst/>
          </a:prstGeom>
          <a:noFill/>
          <a:ln w="5715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6" name="Google Shape;176;p1"/>
          <p:cNvSpPr/>
          <p:nvPr/>
        </p:nvSpPr>
        <p:spPr>
          <a:xfrm>
            <a:off x="12352669" y="4321954"/>
            <a:ext cx="1440000" cy="1440000"/>
          </a:xfrm>
          <a:prstGeom prst="flowChartConnector">
            <a:avLst/>
          </a:prstGeom>
          <a:noFill/>
          <a:ln w="5715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" name="Google Shape;177;p1"/>
          <p:cNvSpPr/>
          <p:nvPr/>
        </p:nvSpPr>
        <p:spPr>
          <a:xfrm rot="1692104">
            <a:off x="12480051" y="6110310"/>
            <a:ext cx="1134139" cy="942753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8" name="Google Shape;178;p1"/>
          <p:cNvSpPr/>
          <p:nvPr/>
        </p:nvSpPr>
        <p:spPr>
          <a:xfrm rot="1692104">
            <a:off x="12480051" y="6110310"/>
            <a:ext cx="1134139" cy="942753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" name="Google Shape;179;p1"/>
          <p:cNvSpPr/>
          <p:nvPr/>
        </p:nvSpPr>
        <p:spPr>
          <a:xfrm>
            <a:off x="12352669" y="4321954"/>
            <a:ext cx="1440000" cy="1440000"/>
          </a:xfrm>
          <a:prstGeom prst="flowChartConnector">
            <a:avLst/>
          </a:prstGeom>
          <a:noFill/>
          <a:ln w="5715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Google Shape;180;p1"/>
          <p:cNvSpPr/>
          <p:nvPr/>
        </p:nvSpPr>
        <p:spPr>
          <a:xfrm rot="1692104">
            <a:off x="12480051" y="6110310"/>
            <a:ext cx="1134139" cy="942753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Google Shape;186;p2" descr="ダイアグラム&#10;&#10;自動的に生成された説明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2101375" y="5108663"/>
            <a:ext cx="1590462" cy="11116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2" descr="ウマ, 電車, バス が含まれている画像&#10;&#10;自動的に生成された説明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-2107696" y="4139101"/>
            <a:ext cx="1710653" cy="8717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2" descr="船のイラスト&#10;&#10;低い精度で自動的に生成された説明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-2370221" y="3059559"/>
            <a:ext cx="2370221" cy="8119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" name="Google Shape;189;p2" descr="モニター, 座る, トラック, 運転 が含まれている画像&#10;&#10;自動的に生成された説明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-2226227" y="2086844"/>
            <a:ext cx="1924425" cy="945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p2" descr="ダイアグラム&#10;&#10;自動的に生成された説明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-2293507" y="705229"/>
            <a:ext cx="2157150" cy="12559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2" descr="バン, バス が含まれている画像&#10;&#10;自動的に生成された説明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-2111592" y="-522400"/>
            <a:ext cx="1807821" cy="104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2" descr="輸送, パワーショベル が含まれている画像&#10;&#10;自動的に生成された説明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12657409" y="2856881"/>
            <a:ext cx="1441045" cy="12172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2" descr="絵と文字の加工写真&#10;&#10;低い精度で自動的に生成された説明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-2606842" y="6254015"/>
            <a:ext cx="2482269" cy="9306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Google Shape;194;p2" descr="輸送, 古い, 運転, バス が含まれている画像&#10;&#10;自動的に生成された説明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12192000" y="1811667"/>
            <a:ext cx="1896979" cy="9779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2" descr="ダイアグラム&#10;&#10;自動的に生成された説明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12192000" y="312037"/>
            <a:ext cx="1872620" cy="13448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2" descr="黒い背景に白い文字の絵&#10;&#10;低い精度で自動的に生成された説明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12335552" y="-739883"/>
            <a:ext cx="1657175" cy="1070692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2"/>
          <p:cNvSpPr/>
          <p:nvPr/>
        </p:nvSpPr>
        <p:spPr>
          <a:xfrm>
            <a:off x="12352669" y="4321954"/>
            <a:ext cx="1440000" cy="1440000"/>
          </a:xfrm>
          <a:prstGeom prst="flowChartConnector">
            <a:avLst/>
          </a:prstGeom>
          <a:noFill/>
          <a:ln w="5715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" name="Google Shape;198;p2"/>
          <p:cNvSpPr/>
          <p:nvPr/>
        </p:nvSpPr>
        <p:spPr>
          <a:xfrm>
            <a:off x="12352669" y="4321954"/>
            <a:ext cx="1440000" cy="1440000"/>
          </a:xfrm>
          <a:prstGeom prst="flowChartConnector">
            <a:avLst/>
          </a:prstGeom>
          <a:noFill/>
          <a:ln w="5715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9" name="Google Shape;199;p2"/>
          <p:cNvSpPr/>
          <p:nvPr/>
        </p:nvSpPr>
        <p:spPr>
          <a:xfrm rot="1692104">
            <a:off x="12480051" y="6110310"/>
            <a:ext cx="1134139" cy="942753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" name="Google Shape;200;p2"/>
          <p:cNvSpPr/>
          <p:nvPr/>
        </p:nvSpPr>
        <p:spPr>
          <a:xfrm rot="1692104">
            <a:off x="12480051" y="6110310"/>
            <a:ext cx="1134139" cy="942753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1" name="Google Shape;201;p2"/>
          <p:cNvSpPr/>
          <p:nvPr/>
        </p:nvSpPr>
        <p:spPr>
          <a:xfrm>
            <a:off x="12352669" y="4321954"/>
            <a:ext cx="1440000" cy="1440000"/>
          </a:xfrm>
          <a:prstGeom prst="flowChartConnector">
            <a:avLst/>
          </a:prstGeom>
          <a:noFill/>
          <a:ln w="5715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2" name="Google Shape;202;p2"/>
          <p:cNvSpPr/>
          <p:nvPr/>
        </p:nvSpPr>
        <p:spPr>
          <a:xfrm rot="1692104">
            <a:off x="12480051" y="6110310"/>
            <a:ext cx="1134139" cy="942753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デザインの設定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DAC8B651FE8FAB4980A0CD832FD20183" ma:contentTypeVersion="15" ma:contentTypeDescription="新しいドキュメントを作成します。" ma:contentTypeScope="" ma:versionID="09c99b9081164ded2d5728c637c738b3">
  <xsd:schema xmlns:xsd="http://www.w3.org/2001/XMLSchema" xmlns:xs="http://www.w3.org/2001/XMLSchema" xmlns:p="http://schemas.microsoft.com/office/2006/metadata/properties" xmlns:ns2="ceeaadb8-670c-4bbc-bf54-732c07c9b9a6" xmlns:ns3="9240f669-f077-4ccc-9b51-f4d7bb1f72fc" targetNamespace="http://schemas.microsoft.com/office/2006/metadata/properties" ma:root="true" ma:fieldsID="ac383010fc3f67c617ad9904e133c67b" ns2:_="" ns3:_="">
    <xsd:import namespace="ceeaadb8-670c-4bbc-bf54-732c07c9b9a6"/>
    <xsd:import namespace="9240f669-f077-4ccc-9b51-f4d7bb1f72f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aadb8-670c-4bbc-bf54-732c07c9b9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画像タグ" ma:readOnly="false" ma:fieldId="{5cf76f15-5ced-4ddc-b409-7134ff3c332f}" ma:taxonomyMulti="true" ma:sspId="6636be5e-3ab2-4972-9ba5-a3fa17e616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40f669-f077-4ccc-9b51-f4d7bb1f72f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bfa36a7-b595-4603-9458-511d54251f81}" ma:internalName="TaxCatchAll" ma:showField="CatchAllData" ma:web="9240f669-f077-4ccc-9b51-f4d7bb1f72f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eeaadb8-670c-4bbc-bf54-732c07c9b9a6">
      <Terms xmlns="http://schemas.microsoft.com/office/infopath/2007/PartnerControls"/>
    </lcf76f155ced4ddcb4097134ff3c332f>
    <TaxCatchAll xmlns="9240f669-f077-4ccc-9b51-f4d7bb1f72fc" xsi:nil="true"/>
  </documentManagement>
</p:properties>
</file>

<file path=customXml/itemProps1.xml><?xml version="1.0" encoding="utf-8"?>
<ds:datastoreItem xmlns:ds="http://schemas.openxmlformats.org/officeDocument/2006/customXml" ds:itemID="{C48DE4D6-A415-41EB-9110-0C1BA363ABE7}"/>
</file>

<file path=customXml/itemProps2.xml><?xml version="1.0" encoding="utf-8"?>
<ds:datastoreItem xmlns:ds="http://schemas.openxmlformats.org/officeDocument/2006/customXml" ds:itemID="{9B6B331C-36A3-4ADA-A995-C7A2225C8B61}"/>
</file>

<file path=customXml/itemProps3.xml><?xml version="1.0" encoding="utf-8"?>
<ds:datastoreItem xmlns:ds="http://schemas.openxmlformats.org/officeDocument/2006/customXml" ds:itemID="{1E671A24-DC12-43BF-ACF4-C2802F1B7C86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</Words>
  <Application>Microsoft Office PowerPoint</Application>
  <PresentationFormat>ワイド画面</PresentationFormat>
  <Paragraphs>12</Paragraphs>
  <Slides>2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游ゴシック</vt:lpstr>
      <vt:lpstr>Arial</vt:lpstr>
      <vt:lpstr>Office テーマ</vt:lpstr>
      <vt:lpstr>1_デザインの設定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revision>1</cp:revision>
  <dcterms:created xsi:type="dcterms:W3CDTF">2025-09-09T01:31:10Z</dcterms:created>
  <dcterms:modified xsi:type="dcterms:W3CDTF">2025-09-09T01:31:19Z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0x010100DAC8B651FE8FAB4980A0CD832FD20183</vt:lpwstr>
  </property>
</Properties>
</file>