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2F7FC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338C93-43FE-46CB-8BE3-52CD869E14B8}" v="3" dt="2025-08-09T02:00:59.805"/>
    <p1510:client id="{6DC94A1F-70A9-4E49-6A15-8AC784B95047}" v="2" dt="2025-08-09T01:59:27.9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87909" autoAdjust="0"/>
  </p:normalViewPr>
  <p:slideViewPr>
    <p:cSldViewPr snapToGrid="0" showGuides="1">
      <p:cViewPr varScale="1">
        <p:scale>
          <a:sx n="98" d="100"/>
          <a:sy n="98" d="100"/>
        </p:scale>
        <p:origin x="592" y="5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C7301-48A8-4E17-8480-D3B41C50A521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10284-4668-499C-B469-7029AD911E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721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グラフや画像など資料を水色部分に貼り付け、そのスライドをクラスの子どもの人数分コピーしてください。</a:t>
            </a:r>
            <a:endParaRPr kumimoji="1" lang="en-US" altLang="ja-JP" dirty="0"/>
          </a:p>
          <a:p>
            <a:r>
              <a:rPr kumimoji="1" lang="ja-JP" altLang="en-US" dirty="0"/>
              <a:t>資料が複数の場合、資料ごとにファイルを分けて、資料</a:t>
            </a:r>
            <a:r>
              <a:rPr kumimoji="1" lang="en-US" altLang="ja-JP" dirty="0"/>
              <a:t>A</a:t>
            </a:r>
            <a:r>
              <a:rPr kumimoji="1" lang="ja-JP" altLang="en-US" dirty="0"/>
              <a:t>、資料</a:t>
            </a:r>
            <a:r>
              <a:rPr kumimoji="1" lang="en-US" altLang="ja-JP" dirty="0"/>
              <a:t>B</a:t>
            </a:r>
            <a:r>
              <a:rPr kumimoji="1" lang="ja-JP" altLang="en-US" dirty="0"/>
              <a:t>、などとしてください。</a:t>
            </a:r>
            <a:endParaRPr kumimoji="1" lang="en-US" altLang="ja-JP" dirty="0"/>
          </a:p>
          <a:p>
            <a:r>
              <a:rPr kumimoji="1" lang="ja-JP" altLang="en-US" dirty="0"/>
              <a:t>子供たちがその資料について調べやすいように、出典元の</a:t>
            </a:r>
            <a:r>
              <a:rPr kumimoji="1" lang="en-US" altLang="ja-JP" dirty="0"/>
              <a:t>URL</a:t>
            </a:r>
            <a:r>
              <a:rPr kumimoji="1" lang="ja-JP" altLang="en-US" dirty="0"/>
              <a:t>などを貼り付けてください。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B10284-4668-499C-B469-7029AD911E2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193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76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93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656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265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40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56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136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85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91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449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48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4F54E-2F4A-497E-83D3-224C1FCFF8FA}" type="datetimeFigureOut">
              <a:rPr kumimoji="1" lang="ja-JP" altLang="en-US" smtClean="0"/>
              <a:t>2025/8/9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FB7A7-318C-48D2-8F38-1ABC1A8C7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832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3B847C-EEFB-2D46-578F-ADF458F71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116" y="3946830"/>
            <a:ext cx="8858046" cy="1332891"/>
          </a:xfrm>
          <a:solidFill>
            <a:srgbClr val="FFFFE7"/>
          </a:solidFill>
        </p:spPr>
        <p:txBody>
          <a:bodyPr anchor="t" anchorCtr="0">
            <a:normAutofit/>
          </a:bodyPr>
          <a:lstStyle/>
          <a:p>
            <a:r>
              <a:rPr lang="en-US" altLang="ja-JP" sz="1800" dirty="0">
                <a:latin typeface="ＭＳ Ｐゴシック"/>
                <a:ea typeface="ＭＳ Ｐゴシック"/>
              </a:rPr>
              <a:t>【</a:t>
            </a:r>
            <a:r>
              <a:rPr lang="ja-JP" altLang="en-US" sz="1800">
                <a:latin typeface="ＭＳ Ｐゴシック"/>
                <a:ea typeface="ＭＳ Ｐゴシック"/>
              </a:rPr>
              <a:t>気づいたこと・疑問（ぎもん）に思ったこと</a:t>
            </a:r>
            <a:r>
              <a:rPr lang="en-US" altLang="ja-JP" sz="1800" dirty="0">
                <a:latin typeface="ＭＳ Ｐゴシック"/>
                <a:ea typeface="ＭＳ Ｐゴシック"/>
              </a:rPr>
              <a:t>】</a:t>
            </a:r>
            <a:br>
              <a:rPr lang="en-US" altLang="ja-JP" sz="1800" dirty="0">
                <a:latin typeface="ＭＳ Ｐゴシック"/>
                <a:ea typeface="ＭＳ Ｐゴシック"/>
              </a:rPr>
            </a:br>
            <a:endParaRPr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859B740-FE12-BED1-628B-7A2076F2141F}"/>
              </a:ext>
            </a:extLst>
          </p:cNvPr>
          <p:cNvSpPr txBox="1"/>
          <p:nvPr/>
        </p:nvSpPr>
        <p:spPr>
          <a:xfrm>
            <a:off x="210589" y="94096"/>
            <a:ext cx="1069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資料</a:t>
            </a:r>
            <a:r>
              <a:rPr kumimoji="1" lang="en-US" altLang="ja-JP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</a:t>
            </a:r>
            <a:endParaRPr kumimoji="1" lang="ja-JP" altLang="en-US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D6FD6F4-FCF7-55AF-1039-7B4D007D845D}"/>
              </a:ext>
            </a:extLst>
          </p:cNvPr>
          <p:cNvSpPr txBox="1"/>
          <p:nvPr/>
        </p:nvSpPr>
        <p:spPr>
          <a:xfrm>
            <a:off x="1059752" y="3618928"/>
            <a:ext cx="7432895" cy="261610"/>
          </a:xfrm>
          <a:prstGeom prst="rect">
            <a:avLst/>
          </a:prstGeom>
          <a:solidFill>
            <a:srgbClr val="F2F7FC"/>
          </a:solidFill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出典：</a:t>
            </a:r>
            <a:endParaRPr lang="ja-JP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740206D-4179-0BEF-83AC-D51C0EB0ABE9}"/>
              </a:ext>
            </a:extLst>
          </p:cNvPr>
          <p:cNvSpPr/>
          <p:nvPr/>
        </p:nvSpPr>
        <p:spPr>
          <a:xfrm>
            <a:off x="1059752" y="161868"/>
            <a:ext cx="7432895" cy="3377172"/>
          </a:xfrm>
          <a:prstGeom prst="rect">
            <a:avLst/>
          </a:prstGeom>
          <a:solidFill>
            <a:srgbClr val="F2F7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グラフや画像など資料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DC8839C-C7BC-86A6-AEE4-4F9A751E9E70}"/>
              </a:ext>
            </a:extLst>
          </p:cNvPr>
          <p:cNvSpPr txBox="1"/>
          <p:nvPr/>
        </p:nvSpPr>
        <p:spPr>
          <a:xfrm>
            <a:off x="7252570" y="5359610"/>
            <a:ext cx="1728592" cy="27699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</a:p>
        </p:txBody>
      </p:sp>
    </p:spTree>
    <p:extLst>
      <p:ext uri="{BB962C8B-B14F-4D97-AF65-F5344CB8AC3E}">
        <p14:creationId xmlns:p14="http://schemas.microsoft.com/office/powerpoint/2010/main" val="428863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502D7A7-3C3F-40FA-99F7-996B26DFC2C1}"/>
</file>

<file path=customXml/itemProps2.xml><?xml version="1.0" encoding="utf-8"?>
<ds:datastoreItem xmlns:ds="http://schemas.openxmlformats.org/officeDocument/2006/customXml" ds:itemID="{C131E7A7-5970-42E9-9652-C857BF9360C3}"/>
</file>

<file path=customXml/itemProps3.xml><?xml version="1.0" encoding="utf-8"?>
<ds:datastoreItem xmlns:ds="http://schemas.openxmlformats.org/officeDocument/2006/customXml" ds:itemID="{1449B5D8-6B7F-4121-9DB7-25780C5141BC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93</Words>
  <Application>Microsoft Office PowerPoint</Application>
  <PresentationFormat>画面に合わせる (16:10)</PresentationFormat>
  <Paragraphs>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【気づいたこと・疑問（ぎもん）に思ったこと】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2025-08-09T02:00:59Z</dcterms:created>
  <dcterms:modified xsi:type="dcterms:W3CDTF">2025-08-09T02:01:07Z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