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41E4"/>
    <a:srgbClr val="FA9AEF"/>
    <a:srgbClr val="FECC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AE850B-E6AF-4B2E-815F-132E1E983849}" v="3" dt="2025-08-08T13:07:50.3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8/10/relationships/authors" Target="author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239D19-B653-469A-B961-BEDF1C1F001F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EE05F5-AC12-4794-AA35-67C5109733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19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F868BE-3A6D-AEE2-38BE-E2C131486F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8127967-D55F-5DA8-4D7E-842178E452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D76F575-8819-5F8D-BF90-F838CD39B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A4751B9-962C-770F-6FCC-26532D458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7B3429-BC07-2393-6065-896F9C630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0762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2F64AD-EFC7-EDD8-CE93-A7138B42E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4DF9BB0-13BE-813D-42CA-154EEDDB95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979192-2F95-4833-8839-95A6773B1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4133347-02B7-FC84-E7AD-BCBF51B47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199ED5-A132-C36E-7473-19405BEC7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267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3BB6564-5260-C553-6700-6461139455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7C97C3-564B-6E3C-78CA-1DEE67ACF4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E8EE95-9318-6E0E-AE1B-84DA5618E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4327AD-8F4A-5F4F-CFDF-2868D4F22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89C83D4-E1C0-30D1-0B03-0CA23017E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7105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39F9EC-B140-A481-A57E-9BC869E6B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60AD00-93E0-1870-24BF-4EB2CC59F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0BA0367-94DA-1B3F-5418-EEF871611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F7572F-2FB2-11C8-A44A-99092F341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0F2852-CCC9-C3BC-FA9B-E806987E7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8887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2FAC27-B473-5EB7-B96D-9597A0B5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AE63B82-D50E-CF97-ECED-9018A843EC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653710-E782-1484-F7A8-6B18067FF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ACB2299-C4A8-2B78-DC49-481A7CB08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257469-94CD-F886-53B4-39E2EFB3E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8421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46C14F-840A-E55E-41F4-3C0B31BE1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2D11E51-D772-CB0C-58F1-294546939C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84039BC-D1BE-4E6E-7393-ED0F3C1C65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C515818-A382-2B03-A0F2-D96E14AC1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2F6C29-266C-35BD-ED1E-449B0D7E5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1677786-0204-1810-4D49-A39858032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620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353BFC-8A90-2CC5-E4E1-F01A23D0F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28F0644-88AA-D1B7-2CF7-441F3FFD9B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AADE1B0-F204-07A3-EBC7-DDC538B178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2B76FD2-93F7-040C-1717-E9E819060C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A5F23C4-3C46-7DC2-4025-61B243DF3B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3990DF1-6326-EFB3-A483-4525DD6EE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1E8E771-8790-C57A-A067-AAABB9A08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2DCC4A4-A280-6E72-F1CE-814765F19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5248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2297CB-4D5B-7452-CFC2-6D54A97E1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C6C4C53-A941-64EB-989C-506628401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6997AEA-B9FE-7850-3986-F52B55BFB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864BE1E-D732-CD95-2E53-2A04540E8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256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DA841BE-A590-72ED-7075-1B0EBD02C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8248A38-4055-26CF-DA4A-E75C031BF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C45DC5B-DE3A-9DB2-FD74-A76705FB7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5897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EFD697-BFF4-09D0-A7FF-758D61939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D923C3A-8834-5AF2-9F77-3550D455E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8C0E131-CB06-00B8-19A8-DABE9E9E93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721F17F-F215-9478-8314-2E0226CD7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073C5B-550A-473E-A6DC-7B0C310A8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D7092F4-D716-8D04-0C51-3C6197A6A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3090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283AAF-BB82-77C5-6328-C2A7174C4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CB57BF9-CED2-5643-492F-567F38C4DF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F2E4E29-E814-1F64-A5A3-FE8B3437AF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64D4856-EA64-1B12-75DD-38D7075EA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3A27EB6-2674-1DA0-6B89-2269AC85C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2B43EF0-4DDE-AA51-4688-17ED00085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45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A2BEE96-A23A-06FB-2D01-34506171C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9C002D7-36F0-20CC-4DA9-48124E8695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1499FD-C909-A8EF-4AB1-E99CA3AA0E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F20A64-8097-8F92-3B38-0B332B1CE0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C5B31C-00A2-92E9-2ED6-CE4E2076FB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338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5B38111-3176-D617-9088-BE6EBD07E783}"/>
              </a:ext>
            </a:extLst>
          </p:cNvPr>
          <p:cNvSpPr txBox="1"/>
          <p:nvPr/>
        </p:nvSpPr>
        <p:spPr>
          <a:xfrm>
            <a:off x="4778872" y="137444"/>
            <a:ext cx="1956619" cy="70788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はじめ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01EF549-DD91-167E-D647-568789F0F83A}"/>
              </a:ext>
            </a:extLst>
          </p:cNvPr>
          <p:cNvSpPr txBox="1"/>
          <p:nvPr/>
        </p:nvSpPr>
        <p:spPr>
          <a:xfrm>
            <a:off x="11227497" y="1038330"/>
            <a:ext cx="615553" cy="250354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chemeClr val="accent4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書きたいこと</a:t>
            </a:r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32554FE-E5F4-538E-F0C8-82E312D3A5C1}"/>
              </a:ext>
            </a:extLst>
          </p:cNvPr>
          <p:cNvSpPr txBox="1"/>
          <p:nvPr/>
        </p:nvSpPr>
        <p:spPr>
          <a:xfrm>
            <a:off x="11231364" y="4026126"/>
            <a:ext cx="615553" cy="251214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chemeClr val="accent4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くわしい内よう</a:t>
            </a:r>
            <a:endParaRPr kumimoji="1" lang="ja-JP" altLang="en-US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06BCF23-4DAB-A75C-DBEF-F6414FE266FF}"/>
              </a:ext>
            </a:extLst>
          </p:cNvPr>
          <p:cNvCxnSpPr>
            <a:cxnSpLocks/>
          </p:cNvCxnSpPr>
          <p:nvPr/>
        </p:nvCxnSpPr>
        <p:spPr>
          <a:xfrm>
            <a:off x="360485" y="3854245"/>
            <a:ext cx="1148275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32D4549-87A5-1093-9BA3-F02682A06B28}"/>
              </a:ext>
            </a:extLst>
          </p:cNvPr>
          <p:cNvSpPr txBox="1"/>
          <p:nvPr/>
        </p:nvSpPr>
        <p:spPr>
          <a:xfrm>
            <a:off x="9406973" y="1024447"/>
            <a:ext cx="1015663" cy="26736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5885C63-8B96-3286-B83F-16F5099DAA9F}"/>
              </a:ext>
            </a:extLst>
          </p:cNvPr>
          <p:cNvSpPr txBox="1"/>
          <p:nvPr/>
        </p:nvSpPr>
        <p:spPr>
          <a:xfrm>
            <a:off x="5074545" y="1038332"/>
            <a:ext cx="1015663" cy="26736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8ED4167-F4BA-51B7-2845-6D94446F06A3}"/>
              </a:ext>
            </a:extLst>
          </p:cNvPr>
          <p:cNvSpPr txBox="1"/>
          <p:nvPr/>
        </p:nvSpPr>
        <p:spPr>
          <a:xfrm>
            <a:off x="7251567" y="1024447"/>
            <a:ext cx="1015663" cy="26736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AAE2965-69F8-3618-5190-85CB6C7888BF}"/>
              </a:ext>
            </a:extLst>
          </p:cNvPr>
          <p:cNvSpPr txBox="1"/>
          <p:nvPr/>
        </p:nvSpPr>
        <p:spPr>
          <a:xfrm>
            <a:off x="9406973" y="4012242"/>
            <a:ext cx="1015663" cy="26736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D0A325F-B387-584E-3E84-CDD0191E934F}"/>
              </a:ext>
            </a:extLst>
          </p:cNvPr>
          <p:cNvSpPr txBox="1"/>
          <p:nvPr/>
        </p:nvSpPr>
        <p:spPr>
          <a:xfrm>
            <a:off x="5074545" y="4026127"/>
            <a:ext cx="1015663" cy="26736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120340D-474C-EB1A-0B31-E8A9B414B768}"/>
              </a:ext>
            </a:extLst>
          </p:cNvPr>
          <p:cNvSpPr txBox="1"/>
          <p:nvPr/>
        </p:nvSpPr>
        <p:spPr>
          <a:xfrm>
            <a:off x="7251567" y="4012242"/>
            <a:ext cx="1015663" cy="26736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6876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E8A49F3-42AD-7C1D-A560-B2F5CD8F86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C788A07-477A-66F8-A652-6399E35901C1}"/>
              </a:ext>
            </a:extLst>
          </p:cNvPr>
          <p:cNvSpPr txBox="1"/>
          <p:nvPr/>
        </p:nvSpPr>
        <p:spPr>
          <a:xfrm>
            <a:off x="4756238" y="144389"/>
            <a:ext cx="1956619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中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1995165-BAFF-EAA1-DC94-B8B3C6EE73CB}"/>
              </a:ext>
            </a:extLst>
          </p:cNvPr>
          <p:cNvSpPr txBox="1"/>
          <p:nvPr/>
        </p:nvSpPr>
        <p:spPr>
          <a:xfrm>
            <a:off x="11227684" y="1038332"/>
            <a:ext cx="615553" cy="250354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00B05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書きたいこと</a:t>
            </a:r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5FA7326-A307-FBE2-055A-BCFA093EB87C}"/>
              </a:ext>
            </a:extLst>
          </p:cNvPr>
          <p:cNvSpPr txBox="1"/>
          <p:nvPr/>
        </p:nvSpPr>
        <p:spPr>
          <a:xfrm>
            <a:off x="11227685" y="4034731"/>
            <a:ext cx="615553" cy="250354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00B050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くわしい内よう</a:t>
            </a: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E864D8E4-39FF-10FC-1EF1-C57D9A3E2CB1}"/>
              </a:ext>
            </a:extLst>
          </p:cNvPr>
          <p:cNvCxnSpPr>
            <a:cxnSpLocks/>
          </p:cNvCxnSpPr>
          <p:nvPr/>
        </p:nvCxnSpPr>
        <p:spPr>
          <a:xfrm>
            <a:off x="360485" y="3854245"/>
            <a:ext cx="1148275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B1C6D39-37F7-FE71-190B-DA29DFEC56C6}"/>
              </a:ext>
            </a:extLst>
          </p:cNvPr>
          <p:cNvSpPr txBox="1"/>
          <p:nvPr/>
        </p:nvSpPr>
        <p:spPr>
          <a:xfrm>
            <a:off x="9406973" y="1024447"/>
            <a:ext cx="1015663" cy="26736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A8D007D-32BC-01A2-B69D-03CFBB83AD46}"/>
              </a:ext>
            </a:extLst>
          </p:cNvPr>
          <p:cNvSpPr txBox="1"/>
          <p:nvPr/>
        </p:nvSpPr>
        <p:spPr>
          <a:xfrm>
            <a:off x="5074545" y="1038332"/>
            <a:ext cx="1015663" cy="26736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0BA7E7D-8E44-09B5-2974-8AE90D775E3D}"/>
              </a:ext>
            </a:extLst>
          </p:cNvPr>
          <p:cNvSpPr txBox="1"/>
          <p:nvPr/>
        </p:nvSpPr>
        <p:spPr>
          <a:xfrm>
            <a:off x="7251567" y="1024447"/>
            <a:ext cx="1015663" cy="26736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9F71A13-D67D-EDB2-D6D5-D124251F223E}"/>
              </a:ext>
            </a:extLst>
          </p:cNvPr>
          <p:cNvSpPr txBox="1"/>
          <p:nvPr/>
        </p:nvSpPr>
        <p:spPr>
          <a:xfrm>
            <a:off x="2923899" y="1038331"/>
            <a:ext cx="1015663" cy="26736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2521903-DE74-EF1D-C751-0700BD8E3DF9}"/>
              </a:ext>
            </a:extLst>
          </p:cNvPr>
          <p:cNvSpPr txBox="1"/>
          <p:nvPr/>
        </p:nvSpPr>
        <p:spPr>
          <a:xfrm>
            <a:off x="9406973" y="4012242"/>
            <a:ext cx="1015663" cy="26736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D9E8DBA-5376-1653-2ACB-8869CAF40D62}"/>
              </a:ext>
            </a:extLst>
          </p:cNvPr>
          <p:cNvSpPr txBox="1"/>
          <p:nvPr/>
        </p:nvSpPr>
        <p:spPr>
          <a:xfrm>
            <a:off x="5074545" y="4026127"/>
            <a:ext cx="1015663" cy="26736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FC745F2-5E1B-83F8-F64C-4C42F401A3B2}"/>
              </a:ext>
            </a:extLst>
          </p:cNvPr>
          <p:cNvSpPr txBox="1"/>
          <p:nvPr/>
        </p:nvSpPr>
        <p:spPr>
          <a:xfrm>
            <a:off x="7251567" y="4012242"/>
            <a:ext cx="1015663" cy="26736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4064940-B248-3DE5-4AB4-5808D2477FE3}"/>
              </a:ext>
            </a:extLst>
          </p:cNvPr>
          <p:cNvSpPr txBox="1"/>
          <p:nvPr/>
        </p:nvSpPr>
        <p:spPr>
          <a:xfrm>
            <a:off x="2923899" y="4026126"/>
            <a:ext cx="1015663" cy="26736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5360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CCF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C7F024A-E90B-983B-0EC5-F443A374D6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00E4DEC-E86B-D2CF-9A1E-E9AF8762F0A8}"/>
              </a:ext>
            </a:extLst>
          </p:cNvPr>
          <p:cNvSpPr txBox="1"/>
          <p:nvPr/>
        </p:nvSpPr>
        <p:spPr>
          <a:xfrm>
            <a:off x="4771502" y="150475"/>
            <a:ext cx="1956619" cy="707886"/>
          </a:xfrm>
          <a:prstGeom prst="rect">
            <a:avLst/>
          </a:prstGeom>
          <a:solidFill>
            <a:srgbClr val="FA9AEF"/>
          </a:solidFill>
          <a:ln w="57150">
            <a:solidFill>
              <a:srgbClr val="F541E4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おわり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3F80691-768F-E3D0-67C7-48BB6B7D5404}"/>
              </a:ext>
            </a:extLst>
          </p:cNvPr>
          <p:cNvSpPr txBox="1"/>
          <p:nvPr/>
        </p:nvSpPr>
        <p:spPr>
          <a:xfrm>
            <a:off x="11227684" y="1038331"/>
            <a:ext cx="615553" cy="2503542"/>
          </a:xfrm>
          <a:prstGeom prst="rect">
            <a:avLst/>
          </a:prstGeom>
          <a:solidFill>
            <a:srgbClr val="FA9AEF"/>
          </a:solidFill>
          <a:ln w="57150">
            <a:solidFill>
              <a:srgbClr val="F541E4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書きたいこと</a:t>
            </a:r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886E891-B236-3834-EA95-36E53CF0A954}"/>
              </a:ext>
            </a:extLst>
          </p:cNvPr>
          <p:cNvSpPr txBox="1"/>
          <p:nvPr/>
        </p:nvSpPr>
        <p:spPr>
          <a:xfrm>
            <a:off x="11227684" y="4034730"/>
            <a:ext cx="615553" cy="2503533"/>
          </a:xfrm>
          <a:prstGeom prst="rect">
            <a:avLst/>
          </a:prstGeom>
          <a:solidFill>
            <a:srgbClr val="FA9AEF"/>
          </a:solidFill>
          <a:ln w="57150">
            <a:solidFill>
              <a:srgbClr val="F541E4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くわしい内よう</a:t>
            </a:r>
          </a:p>
        </p:txBody>
      </p: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2678E13A-5A29-AF97-6A4B-FF7F512E786C}"/>
              </a:ext>
            </a:extLst>
          </p:cNvPr>
          <p:cNvCxnSpPr>
            <a:cxnSpLocks/>
          </p:cNvCxnSpPr>
          <p:nvPr/>
        </p:nvCxnSpPr>
        <p:spPr>
          <a:xfrm>
            <a:off x="360485" y="3854245"/>
            <a:ext cx="1148275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CD97F71-DD3F-107B-A079-E6D4F01CCE82}"/>
              </a:ext>
            </a:extLst>
          </p:cNvPr>
          <p:cNvSpPr txBox="1"/>
          <p:nvPr/>
        </p:nvSpPr>
        <p:spPr>
          <a:xfrm>
            <a:off x="9406973" y="1024447"/>
            <a:ext cx="1015663" cy="26736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0813909-A96A-3D22-0F68-C15530ECDA7A}"/>
              </a:ext>
            </a:extLst>
          </p:cNvPr>
          <p:cNvSpPr txBox="1"/>
          <p:nvPr/>
        </p:nvSpPr>
        <p:spPr>
          <a:xfrm>
            <a:off x="5074545" y="1038332"/>
            <a:ext cx="1015663" cy="26736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F6E2EFE-4CC6-30B6-646C-B5F108317E7A}"/>
              </a:ext>
            </a:extLst>
          </p:cNvPr>
          <p:cNvSpPr txBox="1"/>
          <p:nvPr/>
        </p:nvSpPr>
        <p:spPr>
          <a:xfrm>
            <a:off x="7251567" y="1024447"/>
            <a:ext cx="1015663" cy="26736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E887116-29AA-222A-C4EB-C9A0ACF53AE5}"/>
              </a:ext>
            </a:extLst>
          </p:cNvPr>
          <p:cNvSpPr txBox="1"/>
          <p:nvPr/>
        </p:nvSpPr>
        <p:spPr>
          <a:xfrm>
            <a:off x="9406973" y="4012242"/>
            <a:ext cx="1015663" cy="26736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9C03FE6-603C-DCC6-80F8-B3A1F522CD04}"/>
              </a:ext>
            </a:extLst>
          </p:cNvPr>
          <p:cNvSpPr txBox="1"/>
          <p:nvPr/>
        </p:nvSpPr>
        <p:spPr>
          <a:xfrm>
            <a:off x="5074545" y="4026127"/>
            <a:ext cx="1015663" cy="26736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9010195-1CBD-2246-9077-78CC50739E72}"/>
              </a:ext>
            </a:extLst>
          </p:cNvPr>
          <p:cNvSpPr txBox="1"/>
          <p:nvPr/>
        </p:nvSpPr>
        <p:spPr>
          <a:xfrm>
            <a:off x="7251567" y="4012242"/>
            <a:ext cx="1015663" cy="26736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1604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B56ACAB8-89B8-4C4D-9526-DCFC0827D982}"/>
</file>

<file path=customXml/itemProps2.xml><?xml version="1.0" encoding="utf-8"?>
<ds:datastoreItem xmlns:ds="http://schemas.openxmlformats.org/officeDocument/2006/customXml" ds:itemID="{65DF0B85-C6F6-4DA6-B3E3-311FE061DF67}"/>
</file>

<file path=customXml/itemProps3.xml><?xml version="1.0" encoding="utf-8"?>
<ds:datastoreItem xmlns:ds="http://schemas.openxmlformats.org/officeDocument/2006/customXml" ds:itemID="{07ED0ED2-315A-4145-BB7D-ED92AC50728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ワイド画面</PresentationFormat>
  <Paragraphs>29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2025-08-08T13:07:50Z</dcterms:created>
  <dcterms:modified xsi:type="dcterms:W3CDTF">2025-08-08T13:08:00Z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