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authors.xml" ContentType="application/vnd.ms-powerpoint.author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5"/>
  </p:notesMasterIdLst>
  <p:sldIdLst>
    <p:sldId id="256" r:id="rId2"/>
    <p:sldId id="259" r:id="rId3"/>
    <p:sldId id="260" r:id="rId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CCF8"/>
    <a:srgbClr val="F541E4"/>
    <a:srgbClr val="FA9A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C40CB15-EBF8-42EB-9D49-E3BABEC4BD46}" v="6" dt="2025-08-08T12:56:56.55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13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8/10/relationships/authors" Target="authors.xml"/><Relationship Id="rId5" Type="http://schemas.openxmlformats.org/officeDocument/2006/relationships/notesMaster" Target="notesMasters/notesMaster1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Relationship Id="rId14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239D19-B653-469A-B961-BEDF1C1F001F}" type="datetimeFigureOut">
              <a:rPr kumimoji="1" lang="ja-JP" altLang="en-US" smtClean="0"/>
              <a:t>2025/8/8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EE05F5-AC12-4794-AA35-67C5109733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919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AF868BE-3A6D-AEE2-38BE-E2C131486F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8127967-D55F-5DA8-4D7E-842178E452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D76F575-8819-5F8D-BF90-F838CD39B7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14E31-491B-4564-AE53-A37E5475DBED}" type="datetimeFigureOut">
              <a:rPr kumimoji="1" lang="ja-JP" altLang="en-US" smtClean="0"/>
              <a:t>2025/8/8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A4751B9-962C-770F-6FCC-26532D4587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C7B3429-BC07-2393-6065-896F9C630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EC96C-E330-4510-924C-A860946A19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07620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22F64AD-EFC7-EDD8-CE93-A7138B42E2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4DF9BB0-13BE-813D-42CA-154EEDDB95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E979192-2F95-4833-8839-95A6773B1D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14E31-491B-4564-AE53-A37E5475DBED}" type="datetimeFigureOut">
              <a:rPr kumimoji="1" lang="ja-JP" altLang="en-US" smtClean="0"/>
              <a:t>2025/8/8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4133347-02B7-FC84-E7AD-BCBF51B47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8199ED5-A132-C36E-7473-19405BEC7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EC96C-E330-4510-924C-A860946A19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2674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33BB6564-5260-C553-6700-64611394550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57C97C3-564B-6E3C-78CA-1DEE67ACF4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1E8EE95-9318-6E0E-AE1B-84DA5618E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14E31-491B-4564-AE53-A37E5475DBED}" type="datetimeFigureOut">
              <a:rPr kumimoji="1" lang="ja-JP" altLang="en-US" smtClean="0"/>
              <a:t>2025/8/8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64327AD-8F4A-5F4F-CFDF-2868D4F223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89C83D4-E1C0-30D1-0B03-0CA23017E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EC96C-E330-4510-924C-A860946A19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7105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F39F9EC-B140-A481-A57E-9BC869E6BA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D60AD00-93E0-1870-24BF-4EB2CC59FF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0BA0367-94DA-1B3F-5418-EEF871611E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14E31-491B-4564-AE53-A37E5475DBED}" type="datetimeFigureOut">
              <a:rPr kumimoji="1" lang="ja-JP" altLang="en-US" smtClean="0"/>
              <a:t>2025/8/8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5F7572F-2FB2-11C8-A44A-99092F341C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40F2852-CCC9-C3BC-FA9B-E806987E7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EC96C-E330-4510-924C-A860946A19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8887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32FAC27-B473-5EB7-B96D-9597A0B51B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AE63B82-D50E-CF97-ECED-9018A843EC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8653710-E782-1484-F7A8-6B18067FFF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14E31-491B-4564-AE53-A37E5475DBED}" type="datetimeFigureOut">
              <a:rPr kumimoji="1" lang="ja-JP" altLang="en-US" smtClean="0"/>
              <a:t>2025/8/8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ACB2299-C4A8-2B78-DC49-481A7CB086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8257469-94CD-F886-53B4-39E2EFB3E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EC96C-E330-4510-924C-A860946A19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8421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246C14F-840A-E55E-41F4-3C0B31BE16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2D11E51-D772-CB0C-58F1-294546939C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84039BC-D1BE-4E6E-7393-ED0F3C1C65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C515818-A382-2B03-A0F2-D96E14AC18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14E31-491B-4564-AE53-A37E5475DBED}" type="datetimeFigureOut">
              <a:rPr kumimoji="1" lang="ja-JP" altLang="en-US" smtClean="0"/>
              <a:t>2025/8/8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42F6C29-266C-35BD-ED1E-449B0D7E55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1677786-0204-1810-4D49-A39858032F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EC96C-E330-4510-924C-A860946A19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86207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9353BFC-8A90-2CC5-E4E1-F01A23D0F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28F0644-88AA-D1B7-2CF7-441F3FFD9B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AADE1B0-F204-07A3-EBC7-DDC538B178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2B76FD2-93F7-040C-1717-E9E819060C1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9A5F23C4-3C46-7DC2-4025-61B243DF3BA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C3990DF1-6326-EFB3-A483-4525DD6EE6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14E31-491B-4564-AE53-A37E5475DBED}" type="datetimeFigureOut">
              <a:rPr kumimoji="1" lang="ja-JP" altLang="en-US" smtClean="0"/>
              <a:t>2025/8/8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E1E8E771-8790-C57A-A067-AAABB9A086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02DCC4A4-A280-6E72-F1CE-814765F19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EC96C-E330-4510-924C-A860946A19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52486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52297CB-4D5B-7452-CFC2-6D54A97E11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C6C4C53-A941-64EB-989C-5066284013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14E31-491B-4564-AE53-A37E5475DBED}" type="datetimeFigureOut">
              <a:rPr kumimoji="1" lang="ja-JP" altLang="en-US" smtClean="0"/>
              <a:t>2025/8/8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26997AEA-B9FE-7850-3986-F52B55BFB5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864BE1E-D732-CD95-2E53-2A04540E85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EC96C-E330-4510-924C-A860946A19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3256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1DA841BE-A590-72ED-7075-1B0EBD02C3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14E31-491B-4564-AE53-A37E5475DBED}" type="datetimeFigureOut">
              <a:rPr kumimoji="1" lang="ja-JP" altLang="en-US" smtClean="0"/>
              <a:t>2025/8/8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38248A38-4055-26CF-DA4A-E75C031BF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C45DC5B-DE3A-9DB2-FD74-A76705FB7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EC96C-E330-4510-924C-A860946A19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58971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4EFD697-BFF4-09D0-A7FF-758D619393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D923C3A-8834-5AF2-9F77-3550D455EF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8C0E131-CB06-00B8-19A8-DABE9E9E93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721F17F-F215-9478-8314-2E0226CD70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14E31-491B-4564-AE53-A37E5475DBED}" type="datetimeFigureOut">
              <a:rPr kumimoji="1" lang="ja-JP" altLang="en-US" smtClean="0"/>
              <a:t>2025/8/8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8073C5B-550A-473E-A6DC-7B0C310A86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D7092F4-D716-8D04-0C51-3C6197A6A2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EC96C-E330-4510-924C-A860946A19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30904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F283AAF-BB82-77C5-6328-C2A7174C4D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CB57BF9-CED2-5643-492F-567F38C4DF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F2E4E29-E814-1F64-A5A3-FE8B3437AF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64D4856-EA64-1B12-75DD-38D7075EA6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14E31-491B-4564-AE53-A37E5475DBED}" type="datetimeFigureOut">
              <a:rPr kumimoji="1" lang="ja-JP" altLang="en-US" smtClean="0"/>
              <a:t>2025/8/8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3A27EB6-2674-1DA0-6B89-2269AC85CE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2B43EF0-4DDE-AA51-4688-17ED00085D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EC96C-E330-4510-924C-A860946A19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3845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8A2BEE96-A23A-06FB-2D01-34506171C8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9C002D7-36F0-20CC-4DA9-48124E8695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B1499FD-C909-A8EF-4AB1-E99CA3AA0E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114E31-491B-4564-AE53-A37E5475DBED}" type="datetimeFigureOut">
              <a:rPr kumimoji="1" lang="ja-JP" altLang="en-US" smtClean="0"/>
              <a:t>2025/8/8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5F20A64-8097-8F92-3B38-0B332B1CE0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5C5B31C-00A2-92E9-2ED6-CE4E2076FB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1EC96C-E330-4510-924C-A860946A19B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2338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11681AD8-FF8D-B0A5-B77E-226144AD8C9D}"/>
              </a:ext>
            </a:extLst>
          </p:cNvPr>
          <p:cNvCxnSpPr>
            <a:cxnSpLocks/>
          </p:cNvCxnSpPr>
          <p:nvPr/>
        </p:nvCxnSpPr>
        <p:spPr>
          <a:xfrm>
            <a:off x="6095997" y="1248508"/>
            <a:ext cx="2" cy="553083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A8AE7A2-A7E6-6A47-716D-AB28D74AA8B1}"/>
              </a:ext>
            </a:extLst>
          </p:cNvPr>
          <p:cNvSpPr txBox="1"/>
          <p:nvPr/>
        </p:nvSpPr>
        <p:spPr>
          <a:xfrm>
            <a:off x="1601038" y="1288569"/>
            <a:ext cx="2493196" cy="5232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57150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書きたいこと</a:t>
            </a:r>
            <a:endParaRPr lang="en-US" altLang="ja-JP" sz="28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95B38111-3176-D617-9088-BE6EBD07E783}"/>
              </a:ext>
            </a:extLst>
          </p:cNvPr>
          <p:cNvSpPr txBox="1"/>
          <p:nvPr/>
        </p:nvSpPr>
        <p:spPr>
          <a:xfrm>
            <a:off x="5117688" y="235974"/>
            <a:ext cx="1956619" cy="70788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57150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0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はじめ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D0CA26C8-1F55-AA35-6566-2776FD55A18D}"/>
              </a:ext>
            </a:extLst>
          </p:cNvPr>
          <p:cNvSpPr txBox="1"/>
          <p:nvPr/>
        </p:nvSpPr>
        <p:spPr>
          <a:xfrm>
            <a:off x="8088973" y="1280655"/>
            <a:ext cx="2493185" cy="5232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57150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くわしい内よう</a:t>
            </a:r>
            <a:endParaRPr lang="en-US" altLang="ja-JP" sz="28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777BCDAA-EB69-EB60-D509-1375910C8A86}"/>
              </a:ext>
            </a:extLst>
          </p:cNvPr>
          <p:cNvSpPr txBox="1"/>
          <p:nvPr/>
        </p:nvSpPr>
        <p:spPr>
          <a:xfrm>
            <a:off x="257877" y="1988515"/>
            <a:ext cx="5123016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endParaRPr kumimoji="1"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425CDDF0-1D76-3A3C-9C11-BAE5C68E6D4D}"/>
              </a:ext>
            </a:extLst>
          </p:cNvPr>
          <p:cNvSpPr txBox="1"/>
          <p:nvPr/>
        </p:nvSpPr>
        <p:spPr>
          <a:xfrm>
            <a:off x="250799" y="3138673"/>
            <a:ext cx="5123016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kumimoji="1"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98AC807A-D106-FFC5-A516-E7E79303F596}"/>
              </a:ext>
            </a:extLst>
          </p:cNvPr>
          <p:cNvSpPr txBox="1"/>
          <p:nvPr/>
        </p:nvSpPr>
        <p:spPr>
          <a:xfrm>
            <a:off x="250799" y="4332793"/>
            <a:ext cx="5123016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kumimoji="1"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9FBA6BC5-2027-89CF-894B-21705ADFA897}"/>
              </a:ext>
            </a:extLst>
          </p:cNvPr>
          <p:cNvSpPr txBox="1"/>
          <p:nvPr/>
        </p:nvSpPr>
        <p:spPr>
          <a:xfrm>
            <a:off x="266669" y="5477927"/>
            <a:ext cx="5123016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kumimoji="1"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EA7FE8FF-A1C5-F475-4C9F-EABC91003B38}"/>
              </a:ext>
            </a:extLst>
          </p:cNvPr>
          <p:cNvSpPr txBox="1"/>
          <p:nvPr/>
        </p:nvSpPr>
        <p:spPr>
          <a:xfrm>
            <a:off x="6805493" y="1997307"/>
            <a:ext cx="5123016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kumimoji="1"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EBA6BF86-88FA-4825-E871-D56BCD94410F}"/>
              </a:ext>
            </a:extLst>
          </p:cNvPr>
          <p:cNvSpPr txBox="1"/>
          <p:nvPr/>
        </p:nvSpPr>
        <p:spPr>
          <a:xfrm>
            <a:off x="6789623" y="3147465"/>
            <a:ext cx="5123016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kumimoji="1"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606A2CBE-5DAA-E41D-DE45-B41C5A8ED6EC}"/>
              </a:ext>
            </a:extLst>
          </p:cNvPr>
          <p:cNvSpPr txBox="1"/>
          <p:nvPr/>
        </p:nvSpPr>
        <p:spPr>
          <a:xfrm>
            <a:off x="6789623" y="4341585"/>
            <a:ext cx="5123016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kumimoji="1"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F5D1029B-336E-29B1-CB50-B057587B70F6}"/>
              </a:ext>
            </a:extLst>
          </p:cNvPr>
          <p:cNvSpPr txBox="1"/>
          <p:nvPr/>
        </p:nvSpPr>
        <p:spPr>
          <a:xfrm>
            <a:off x="6805493" y="5486719"/>
            <a:ext cx="5123016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kumimoji="1"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068769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1AB8107-BA55-DD33-4C67-2BFA663512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9E3079E8-726A-C145-019C-2279457AC6DB}"/>
              </a:ext>
            </a:extLst>
          </p:cNvPr>
          <p:cNvSpPr txBox="1"/>
          <p:nvPr/>
        </p:nvSpPr>
        <p:spPr>
          <a:xfrm>
            <a:off x="5117689" y="235974"/>
            <a:ext cx="1956619" cy="70788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571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中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CA33EF9-4367-2BE3-444B-1D805ED510E6}"/>
              </a:ext>
            </a:extLst>
          </p:cNvPr>
          <p:cNvSpPr txBox="1"/>
          <p:nvPr/>
        </p:nvSpPr>
        <p:spPr>
          <a:xfrm>
            <a:off x="1609827" y="1293461"/>
            <a:ext cx="2493197" cy="5232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571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書きたいこと</a:t>
            </a:r>
            <a:endParaRPr kumimoji="1" lang="en-US" altLang="ja-JP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283F44E-DEB8-ABF4-ED18-6022C746CFFF}"/>
              </a:ext>
            </a:extLst>
          </p:cNvPr>
          <p:cNvSpPr txBox="1"/>
          <p:nvPr/>
        </p:nvSpPr>
        <p:spPr>
          <a:xfrm>
            <a:off x="8088974" y="1288300"/>
            <a:ext cx="2493187" cy="5232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571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くわしい内よう</a:t>
            </a:r>
            <a:endParaRPr kumimoji="1" lang="en-US" altLang="ja-JP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672ABD96-96E7-1C80-F3B3-236C3F3E5912}"/>
              </a:ext>
            </a:extLst>
          </p:cNvPr>
          <p:cNvSpPr txBox="1"/>
          <p:nvPr/>
        </p:nvSpPr>
        <p:spPr>
          <a:xfrm>
            <a:off x="257877" y="1988515"/>
            <a:ext cx="5123016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kumimoji="1"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01D97441-DCF5-FB21-1074-A8A1E48EEA69}"/>
              </a:ext>
            </a:extLst>
          </p:cNvPr>
          <p:cNvSpPr txBox="1"/>
          <p:nvPr/>
        </p:nvSpPr>
        <p:spPr>
          <a:xfrm>
            <a:off x="250799" y="3138673"/>
            <a:ext cx="5123016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kumimoji="1"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BBAC0066-2BC1-C1C5-BAD2-15839CD4503D}"/>
              </a:ext>
            </a:extLst>
          </p:cNvPr>
          <p:cNvSpPr txBox="1"/>
          <p:nvPr/>
        </p:nvSpPr>
        <p:spPr>
          <a:xfrm>
            <a:off x="250799" y="4332793"/>
            <a:ext cx="5123016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kumimoji="1"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946B4A3B-48E9-9987-CB43-325CAB1A3EFA}"/>
              </a:ext>
            </a:extLst>
          </p:cNvPr>
          <p:cNvSpPr txBox="1"/>
          <p:nvPr/>
        </p:nvSpPr>
        <p:spPr>
          <a:xfrm>
            <a:off x="266669" y="5477927"/>
            <a:ext cx="5123016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kumimoji="1"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BD380361-7862-4ACE-A297-63E777064074}"/>
              </a:ext>
            </a:extLst>
          </p:cNvPr>
          <p:cNvSpPr txBox="1"/>
          <p:nvPr/>
        </p:nvSpPr>
        <p:spPr>
          <a:xfrm>
            <a:off x="6805493" y="1997307"/>
            <a:ext cx="5123016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kumimoji="1"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F5CC96C3-8629-E715-4A8F-3763551A1A65}"/>
              </a:ext>
            </a:extLst>
          </p:cNvPr>
          <p:cNvSpPr txBox="1"/>
          <p:nvPr/>
        </p:nvSpPr>
        <p:spPr>
          <a:xfrm>
            <a:off x="6789623" y="3147465"/>
            <a:ext cx="5123016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kumimoji="1"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23A0E976-F1AF-B4FA-9B90-B8CB754DA7A6}"/>
              </a:ext>
            </a:extLst>
          </p:cNvPr>
          <p:cNvSpPr txBox="1"/>
          <p:nvPr/>
        </p:nvSpPr>
        <p:spPr>
          <a:xfrm>
            <a:off x="6789623" y="4341585"/>
            <a:ext cx="5123016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kumimoji="1"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BD0E8B68-B7A4-FC19-3885-A898DD818FA9}"/>
              </a:ext>
            </a:extLst>
          </p:cNvPr>
          <p:cNvSpPr txBox="1"/>
          <p:nvPr/>
        </p:nvSpPr>
        <p:spPr>
          <a:xfrm>
            <a:off x="6805493" y="5486719"/>
            <a:ext cx="5123016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kumimoji="1"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9C28806B-1FB2-CD46-E451-094785F08F8F}"/>
              </a:ext>
            </a:extLst>
          </p:cNvPr>
          <p:cNvCxnSpPr>
            <a:cxnSpLocks/>
          </p:cNvCxnSpPr>
          <p:nvPr/>
        </p:nvCxnSpPr>
        <p:spPr>
          <a:xfrm>
            <a:off x="6095997" y="1248508"/>
            <a:ext cx="2" cy="553083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1820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CCF8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301062E-7C02-5977-8E78-A2CA2B9CA0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987E036-9191-8A49-A800-F5E2557788AD}"/>
              </a:ext>
            </a:extLst>
          </p:cNvPr>
          <p:cNvSpPr txBox="1"/>
          <p:nvPr/>
        </p:nvSpPr>
        <p:spPr>
          <a:xfrm>
            <a:off x="5117689" y="245807"/>
            <a:ext cx="1956619" cy="707886"/>
          </a:xfrm>
          <a:prstGeom prst="rect">
            <a:avLst/>
          </a:prstGeom>
          <a:solidFill>
            <a:srgbClr val="FA9AEF"/>
          </a:solidFill>
          <a:ln w="57150">
            <a:solidFill>
              <a:srgbClr val="F541E4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おわり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5D6DAA5F-3781-6843-3B5E-41B5DCF11981}"/>
              </a:ext>
            </a:extLst>
          </p:cNvPr>
          <p:cNvSpPr txBox="1"/>
          <p:nvPr/>
        </p:nvSpPr>
        <p:spPr>
          <a:xfrm>
            <a:off x="1609829" y="1288569"/>
            <a:ext cx="2493196" cy="523220"/>
          </a:xfrm>
          <a:prstGeom prst="rect">
            <a:avLst/>
          </a:prstGeom>
          <a:solidFill>
            <a:srgbClr val="FA9AEF"/>
          </a:solidFill>
          <a:ln w="57150">
            <a:solidFill>
              <a:srgbClr val="F541E4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書きたいこと</a:t>
            </a:r>
            <a:endParaRPr kumimoji="1" lang="en-US" altLang="ja-JP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FE3E0EA4-3707-FFF9-AA19-5B58EEC3A35B}"/>
              </a:ext>
            </a:extLst>
          </p:cNvPr>
          <p:cNvSpPr txBox="1"/>
          <p:nvPr/>
        </p:nvSpPr>
        <p:spPr>
          <a:xfrm>
            <a:off x="8088982" y="1285255"/>
            <a:ext cx="2493189" cy="523220"/>
          </a:xfrm>
          <a:prstGeom prst="rect">
            <a:avLst/>
          </a:prstGeom>
          <a:solidFill>
            <a:srgbClr val="FA9AEF"/>
          </a:solidFill>
          <a:ln w="57150">
            <a:solidFill>
              <a:srgbClr val="F541E4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80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くわしい内よう</a:t>
            </a:r>
            <a:endParaRPr kumimoji="1" lang="en-US" altLang="ja-JP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7705C91-CB7D-B9D5-2352-7164A951BC4D}"/>
              </a:ext>
            </a:extLst>
          </p:cNvPr>
          <p:cNvSpPr txBox="1"/>
          <p:nvPr/>
        </p:nvSpPr>
        <p:spPr>
          <a:xfrm>
            <a:off x="257877" y="1988515"/>
            <a:ext cx="5123016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kumimoji="1"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DE7A7CC-CF35-7A86-E903-6140B5139DA1}"/>
              </a:ext>
            </a:extLst>
          </p:cNvPr>
          <p:cNvSpPr txBox="1"/>
          <p:nvPr/>
        </p:nvSpPr>
        <p:spPr>
          <a:xfrm>
            <a:off x="250799" y="3138673"/>
            <a:ext cx="5123016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kumimoji="1"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4896A331-3386-A114-A228-D594D3747E2B}"/>
              </a:ext>
            </a:extLst>
          </p:cNvPr>
          <p:cNvSpPr txBox="1"/>
          <p:nvPr/>
        </p:nvSpPr>
        <p:spPr>
          <a:xfrm>
            <a:off x="250799" y="4332793"/>
            <a:ext cx="5123016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kumimoji="1"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05D6EE87-DDDC-1A95-63F7-D2C79CCF4C4D}"/>
              </a:ext>
            </a:extLst>
          </p:cNvPr>
          <p:cNvSpPr txBox="1"/>
          <p:nvPr/>
        </p:nvSpPr>
        <p:spPr>
          <a:xfrm>
            <a:off x="266669" y="5477927"/>
            <a:ext cx="5123016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kumimoji="1"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5CE153AE-532C-1613-1920-694D6C4FC821}"/>
              </a:ext>
            </a:extLst>
          </p:cNvPr>
          <p:cNvSpPr txBox="1"/>
          <p:nvPr/>
        </p:nvSpPr>
        <p:spPr>
          <a:xfrm>
            <a:off x="6805493" y="1997307"/>
            <a:ext cx="5123016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kumimoji="1"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4F15A5CC-1F2B-BD52-8D4F-F65A01DE5528}"/>
              </a:ext>
            </a:extLst>
          </p:cNvPr>
          <p:cNvSpPr txBox="1"/>
          <p:nvPr/>
        </p:nvSpPr>
        <p:spPr>
          <a:xfrm>
            <a:off x="6789623" y="3147465"/>
            <a:ext cx="5123016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kumimoji="1"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6395926F-243F-2C05-8137-9E0D5C06C732}"/>
              </a:ext>
            </a:extLst>
          </p:cNvPr>
          <p:cNvSpPr txBox="1"/>
          <p:nvPr/>
        </p:nvSpPr>
        <p:spPr>
          <a:xfrm>
            <a:off x="6789623" y="4341585"/>
            <a:ext cx="5123016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kumimoji="1"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81394FDE-DC6F-1B4F-C756-CAA37ED38ADA}"/>
              </a:ext>
            </a:extLst>
          </p:cNvPr>
          <p:cNvSpPr txBox="1"/>
          <p:nvPr/>
        </p:nvSpPr>
        <p:spPr>
          <a:xfrm>
            <a:off x="6805493" y="5486719"/>
            <a:ext cx="5123016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kumimoji="1"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29EE8EBE-A1FF-0289-F224-A10758FC26E5}"/>
              </a:ext>
            </a:extLst>
          </p:cNvPr>
          <p:cNvCxnSpPr>
            <a:cxnSpLocks/>
          </p:cNvCxnSpPr>
          <p:nvPr/>
        </p:nvCxnSpPr>
        <p:spPr>
          <a:xfrm>
            <a:off x="6095997" y="1248508"/>
            <a:ext cx="2" cy="553083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89490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09c99b9081164ded2d5728c637c738b3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c383010fc3f67c617ad9904e133c67b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CDBC92AC-A72F-4F38-817F-C6A46600B0E6}"/>
</file>

<file path=customXml/itemProps2.xml><?xml version="1.0" encoding="utf-8"?>
<ds:datastoreItem xmlns:ds="http://schemas.openxmlformats.org/officeDocument/2006/customXml" ds:itemID="{AF655119-F8F6-4C1E-99ED-EC7FEFA7D286}"/>
</file>

<file path=customXml/itemProps3.xml><?xml version="1.0" encoding="utf-8"?>
<ds:datastoreItem xmlns:ds="http://schemas.openxmlformats.org/officeDocument/2006/customXml" ds:itemID="{A66D1FAD-11DD-483E-A5E6-BEF8B46119F6}"/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3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テーマ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2025-08-08T12:56:54Z</dcterms:created>
  <dcterms:modified xsi:type="dcterms:W3CDTF">2025-08-08T12:57:24Z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