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9" r:id="rId4"/>
    <p:sldMasterId id="2147483681" r:id="rId5"/>
    <p:sldMasterId id="2147483693" r:id="rId6"/>
  </p:sldMasterIdLst>
  <p:notesMasterIdLst>
    <p:notesMasterId r:id="rId11"/>
  </p:notesMasterIdLst>
  <p:sldIdLst>
    <p:sldId id="6440" r:id="rId7"/>
    <p:sldId id="6435" r:id="rId8"/>
    <p:sldId id="6436" r:id="rId9"/>
    <p:sldId id="643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" userDrawn="1">
          <p15:clr>
            <a:srgbClr val="A4A3A4"/>
          </p15:clr>
        </p15:guide>
        <p15:guide id="3" orient="horz" pos="284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559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683" userDrawn="1">
          <p15:clr>
            <a:srgbClr val="A4A3A4"/>
          </p15:clr>
        </p15:guide>
        <p15:guide id="8" pos="1937" userDrawn="1">
          <p15:clr>
            <a:srgbClr val="A4A3A4"/>
          </p15:clr>
        </p15:guide>
        <p15:guide id="9" pos="6085" userDrawn="1">
          <p15:clr>
            <a:srgbClr val="A4A3A4"/>
          </p15:clr>
        </p15:guide>
        <p15:guide id="10" orient="horz" pos="3432" userDrawn="1">
          <p15:clr>
            <a:srgbClr val="A4A3A4"/>
          </p15:clr>
        </p15:guide>
        <p15:guide id="11" orient="horz" pos="778" userDrawn="1">
          <p15:clr>
            <a:srgbClr val="A4A3A4"/>
          </p15:clr>
        </p15:guide>
        <p15:guide id="12" pos="945" userDrawn="1">
          <p15:clr>
            <a:srgbClr val="A4A3A4"/>
          </p15:clr>
        </p15:guide>
        <p15:guide id="13" orient="horz" pos="1176" userDrawn="1">
          <p15:clr>
            <a:srgbClr val="A4A3A4"/>
          </p15:clr>
        </p15:guide>
        <p15:guide id="14" orient="horz" pos="255" userDrawn="1">
          <p15:clr>
            <a:srgbClr val="A4A3A4"/>
          </p15:clr>
        </p15:guide>
        <p15:guide id="15" pos="5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0066FF"/>
    <a:srgbClr val="0099DD"/>
    <a:srgbClr val="FF8DA7"/>
    <a:srgbClr val="FFA3D1"/>
    <a:srgbClr val="FFFFCC"/>
    <a:srgbClr val="FFFF99"/>
    <a:srgbClr val="74E2DF"/>
    <a:srgbClr val="CFF4FD"/>
    <a:srgbClr val="C7F3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B7DE7-AF53-4375-ADE0-835427784C00}" v="4" dt="2025-06-10T00:29:33.980"/>
    <p1510:client id="{65DE2F28-3E01-48BE-A023-626BE0780EB6}" v="32" dt="2025-06-09T03:08:54.256"/>
    <p1510:client id="{B67B307D-66FE-4E39-A28C-79BDD6BECD44}" v="113" dt="2025-06-10T01:36:21.750"/>
    <p1510:client id="{D72C5CE2-67E3-4357-9861-3E35ED79ABC8}" v="17" dt="2025-06-09T02:32:23.702"/>
    <p1510:client id="{E5E6CF47-4024-41DF-B61A-1DFE9484A636}" v="20" dt="2025-06-09T01:51:36.9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6"/>
        <p:guide orient="horz" pos="284"/>
        <p:guide pos="3840"/>
        <p:guide pos="7559"/>
        <p:guide orient="horz" pos="4201"/>
        <p:guide pos="683"/>
        <p:guide pos="1937"/>
        <p:guide pos="6085"/>
        <p:guide orient="horz" pos="3432"/>
        <p:guide orient="horz" pos="778"/>
        <p:guide pos="945"/>
        <p:guide orient="horz" pos="1176"/>
        <p:guide orient="horz" pos="255"/>
        <p:guide pos="546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A65B0-5895-41A0-853D-B0DC6702F257}" type="datetimeFigureOut">
              <a:t>6/9/2025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C2F31-7AAA-4FCF-8B25-E09CCF7A5E8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9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06C68-B1AF-B6F9-3FDA-E8959A297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B7DE0C1-34E1-9E3F-204D-3BB22EE68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B2046-FAE0-57A0-5669-6F5BD61D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3549B9-8E19-5A1A-28A1-7E46783E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A5B6C-81DF-6CB2-1D24-E374A9C0F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28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26EE6-8FDB-3B47-9822-30596A14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2DC652-5D82-7E0C-9A0A-43EBC2EA5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6DDE44-3F8A-ECD7-6A7C-719B3B43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DA9C2-7EF2-FCD1-B61B-3497FF4D5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0926F9-6AD9-4171-5C19-A5260C06A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57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4A33EBE-7DD4-6082-E4B5-9BB0FE98D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5877" y="365125"/>
            <a:ext cx="2627924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0BCF35-D41A-E2B1-E57D-C964547F7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00107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84A44C-69B1-B7E5-A14B-A980C728C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0B28A1-FCB8-196A-B491-5C45BD64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BEE360-EEBC-4260-57EC-C13B12A9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993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14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70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6530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75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51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543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4D33321C-C868-14F9-5915-A4FE3C7EBA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703190" y="1241886"/>
            <a:ext cx="2239852" cy="537865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</p:spTree>
    <p:extLst>
      <p:ext uri="{BB962C8B-B14F-4D97-AF65-F5344CB8AC3E}">
        <p14:creationId xmlns:p14="http://schemas.microsoft.com/office/powerpoint/2010/main" val="3093640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8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ABEF8-F157-1A50-BC45-B6CC72A7A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23EA14-E08D-FB13-A250-64E341120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C736A-58E5-F3EA-EED8-714D1BF0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A263D5-D597-D498-59D1-1072D2D6F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4D9B7-13FA-18B7-2DC5-EF86FD92B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647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806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084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703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06C68-B1AF-B6F9-3FDA-E8959A297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B7DE0C1-34E1-9E3F-204D-3BB22EE68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B2046-FAE0-57A0-5669-6F5BD61D3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3549B9-8E19-5A1A-28A1-7E46783E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7DA5B6C-81DF-6CB2-1D24-E374A9C0F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846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ABEF8-F157-1A50-BC45-B6CC72A7A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023EA14-E08D-FB13-A250-64E341120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0C736A-58E5-F3EA-EED8-714D1BF0D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A263D5-D597-D498-59D1-1072D2D6F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24D9B7-13FA-18B7-2DC5-EF86FD92B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7282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7A05E-F741-1DAC-C8F1-F51D11BB4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39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6AD3B9-3C98-45F2-0B32-FF1C74EA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339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12BB7F-8380-5C9C-26AC-D31CF03D0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1DCBA5-07E8-4153-49CD-EE1B855C8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2DEA29-DFE5-DBCB-D0F7-9A71FDAF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009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74E18-DD6C-E67B-E19E-DEA5D650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4A4E38-9FEF-B75A-11EF-CE06465F5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64015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EB658E-0C74-7222-4C5B-92F973AE8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785" y="1825625"/>
            <a:ext cx="5164016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E47A7F-6014-264C-23A6-A22554F24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2DDB14-CE47-0209-AFD3-173EA439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909217-ADCB-F142-1688-932C7428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167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703E82-FEF4-543E-B062-7204C40E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365128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FBBCB8-CE02-B85B-B055-A8DA61552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154" y="1681163"/>
            <a:ext cx="515815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F69121-34BF-A71A-7D7E-FE28D6E43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154" y="2505075"/>
            <a:ext cx="5158154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0A5D54D-DA3D-17E6-A484-D50FFEA5F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55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100252-9A7E-BB8D-2A9C-91E7BBEF4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553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2D682AA-42BC-4340-4716-A2013AC1C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32EA23-6E5E-3389-495D-7EA49491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8FED283-E31C-F2C5-DE93-E5D46A01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7259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16854-38B2-4047-59BA-271A4788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408939-A6C0-04C7-201C-CEDBFA9A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4A9511-472C-86EF-CE33-7E57FC31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AE4D7-AB6D-6CCE-BFD1-65C457DE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049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211B11-767F-EF00-950E-3D96767AA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821300-3494-45C2-6A08-73ECD7724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CCD4070-CE3E-5E5C-8403-628FA2C5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14584712-7543-286F-4F07-801F4A00259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1867" y="1998135"/>
            <a:ext cx="11108265" cy="97366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  <p:sp>
        <p:nvSpPr>
          <p:cNvPr id="9" name="テキスト プレースホルダー 5">
            <a:extLst>
              <a:ext uri="{FF2B5EF4-FFF2-40B4-BE49-F238E27FC236}">
                <a16:creationId xmlns:a16="http://schemas.microsoft.com/office/drawing/2014/main" id="{86A01AF1-836A-5583-F2A3-0ADFB1FF7F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41867" y="3826933"/>
            <a:ext cx="11108265" cy="252942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/>
              <a:t>ここに入力</a:t>
            </a:r>
          </a:p>
        </p:txBody>
      </p:sp>
    </p:spTree>
    <p:extLst>
      <p:ext uri="{BB962C8B-B14F-4D97-AF65-F5344CB8AC3E}">
        <p14:creationId xmlns:p14="http://schemas.microsoft.com/office/powerpoint/2010/main" val="275620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C7A05E-F741-1DAC-C8F1-F51D11BB4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39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6AD3B9-3C98-45F2-0B32-FF1C74EA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2339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12BB7F-8380-5C9C-26AC-D31CF03D0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1DCBA5-07E8-4153-49CD-EE1B855C8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2DEA29-DFE5-DBCB-D0F7-9A71FDAF4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713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F96C3-B61C-6448-138D-363D530B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FDB332-792B-BB52-099E-620D3D95F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FE3B34-F606-73AA-864F-B2C40FAFF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5813BA-2EEF-9E24-13A1-61B276254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AB3CE0-856B-1F18-FC90-D2E6052D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CF70A5-48CB-83A1-3EC9-E8DD8CBD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4237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7E1EE3-13EA-3736-C7FE-677D6FE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FCACB2C-86B9-78AA-52CF-3B9F8A7D6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AA855-E22A-3B40-E4C7-BE6F5A760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38ED9-679B-456F-A510-FFBFACF7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CC3778-F80F-DA7C-126B-E18D1A0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D5FBCB-E6A1-3A76-C925-89169070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6644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26EE6-8FDB-3B47-9822-30596A143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B2DC652-5D82-7E0C-9A0A-43EBC2EA5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6DDE44-3F8A-ECD7-6A7C-719B3B43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DA9C2-7EF2-FCD1-B61B-3497FF4D5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A0926F9-6AD9-4171-5C19-A5260C06A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773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4A33EBE-7DD4-6082-E4B5-9BB0FE98DF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5877" y="365125"/>
            <a:ext cx="2627924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0BCF35-D41A-E2B1-E57D-C964547F7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00107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84A44C-69B1-B7E5-A14B-A980C728C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0B28A1-FCB8-196A-B491-5C45BD64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BEE360-EEBC-4260-57EC-C13B12A95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97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74E18-DD6C-E67B-E19E-DEA5D650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4A4E38-9FEF-B75A-11EF-CE06465F5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2" y="1825625"/>
            <a:ext cx="5164015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8EB658E-0C74-7222-4C5B-92F973AE8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785" y="1825625"/>
            <a:ext cx="5164016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E47A7F-6014-264C-23A6-A22554F24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42DDB14-CE47-0209-AFD3-173EA439E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909217-ADCB-F142-1688-932C74285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13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703E82-FEF4-543E-B062-7204C40EE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365128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AFBBCB8-CE02-B85B-B055-A8DA61552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154" y="1681163"/>
            <a:ext cx="515815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F69121-34BF-A71A-7D7E-FE28D6E43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154" y="2505075"/>
            <a:ext cx="5158154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0A5D54D-DA3D-17E6-A484-D50FFEA5F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55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100252-9A7E-BB8D-2A9C-91E7BBEF45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553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2D682AA-42BC-4340-4716-A2013AC1C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132EA23-6E5E-3389-495D-7EA49491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8FED283-E31C-F2C5-DE93-E5D46A01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34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16854-38B2-4047-59BA-271A47882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7408939-A6C0-04C7-201C-CEDBFA9A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84A9511-472C-86EF-CE33-7E57FC31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5AE4D7-AB6D-6CCE-BFD1-65C457DEA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28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211B11-767F-EF00-950E-3D96767AA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821300-3494-45C2-6A08-73ECD7724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CCD4070-CE3E-5E5C-8403-628FA2C5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82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7F96C3-B61C-6448-138D-363D530BA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FDB332-792B-BB52-099E-620D3D95F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FE3B34-F606-73AA-864F-B2C40FAFF9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B5813BA-2EEF-9E24-13A1-61B276254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AB3CE0-856B-1F18-FC90-D2E6052D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7CF70A5-48CB-83A1-3EC9-E8DD8CBD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586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7E1EE3-13EA-3736-C7FE-677D6FE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154" y="457200"/>
            <a:ext cx="39311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FCACB2C-86B9-78AA-52CF-3B9F8A7D6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556" y="987428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30AA855-E22A-3B40-E4C7-BE6F5A760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154" y="2057400"/>
            <a:ext cx="39311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F38ED9-679B-456F-A510-FFBFACF7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8CC3778-F80F-DA7C-126B-E18D1A0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D5FBCB-E6A1-3A76-C925-89169070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84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01BBDF-EEEA-87F9-67C0-D32040706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89EAA3-0B16-FEED-D23E-A434AECBA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05EDF8-EC03-B8B6-CCEC-9FF79D854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D24A5-B5E1-2E60-77AE-295A2AF43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8F97F0-47BC-9E2A-1FAA-BAD2F6BC8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74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895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01BBDF-EEEA-87F9-67C0-D32040706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89EAA3-0B16-FEED-D23E-A434AECBA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05EDF8-EC03-B8B6-CCEC-9FF79D854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7AE9A-3782-48A7-BBB7-92222EE8973C}" type="datetimeFigureOut">
              <a:rPr kumimoji="1" lang="ja-JP" altLang="en-US" smtClean="0"/>
              <a:t>2025/6/9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D24A5-B5E1-2E60-77AE-295A2AF43B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8F97F0-47BC-9E2A-1FAA-BAD2F6BC87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776651-8599-4E8F-AF5A-FEB716BE43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58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ta.jma.go.jp/sakura/data/sakura_kaika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ta.jma.go.jp/cpd/baiu/sokuhou_baiu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825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42F6D2-1FA2-0CBB-2544-182EF2D1B1D9}"/>
              </a:ext>
            </a:extLst>
          </p:cNvPr>
          <p:cNvSpPr txBox="1">
            <a:spLocks/>
          </p:cNvSpPr>
          <p:nvPr/>
        </p:nvSpPr>
        <p:spPr>
          <a:xfrm>
            <a:off x="138079" y="467384"/>
            <a:ext cx="9750989" cy="39436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42969">
              <a:defRPr/>
            </a:pPr>
            <a:r>
              <a:rPr lang="ja-JP" altLang="en-US" sz="1400" b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私たちの住んでいる地いきに一番近いところと、そこから遠い地いきを２つえらんで、今年の開花日を調べよう。</a:t>
            </a:r>
            <a:endParaRPr lang="en-US" altLang="ja-JP" sz="160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18DFC3E-8414-BB46-6C93-9C325E892DF4}"/>
              </a:ext>
            </a:extLst>
          </p:cNvPr>
          <p:cNvSpPr txBox="1"/>
          <p:nvPr/>
        </p:nvSpPr>
        <p:spPr>
          <a:xfrm>
            <a:off x="121145" y="101884"/>
            <a:ext cx="95820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92AC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日本の中で一番早く桜がさくところはどこだろう</a:t>
            </a:r>
          </a:p>
        </p:txBody>
      </p:sp>
      <p:sp>
        <p:nvSpPr>
          <p:cNvPr id="4" name="動作設定ボタン: 空白 3">
            <a:hlinkClick r:id="rId3" highlightClick="1"/>
            <a:extLst>
              <a:ext uri="{FF2B5EF4-FFF2-40B4-BE49-F238E27FC236}">
                <a16:creationId xmlns:a16="http://schemas.microsoft.com/office/drawing/2014/main" id="{10BB3CE4-CB7F-51CE-25EC-AB8365864E43}"/>
              </a:ext>
            </a:extLst>
          </p:cNvPr>
          <p:cNvSpPr/>
          <p:nvPr/>
        </p:nvSpPr>
        <p:spPr>
          <a:xfrm>
            <a:off x="9945723" y="149827"/>
            <a:ext cx="2068477" cy="431132"/>
          </a:xfrm>
          <a:prstGeom prst="actionButtonBlank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気象庁</a:t>
            </a: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0569823-6BF8-9DAE-FE1D-C8769F41FF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7577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48F64555-498C-5F2F-A50E-87FE5E6647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7CD037C2-1A9C-72B2-F22F-CE37DEA0377A}"/>
              </a:ext>
            </a:extLst>
          </p:cNvPr>
          <p:cNvSpPr txBox="1">
            <a:spLocks/>
          </p:cNvSpPr>
          <p:nvPr/>
        </p:nvSpPr>
        <p:spPr>
          <a:xfrm>
            <a:off x="148771" y="467384"/>
            <a:ext cx="9750989" cy="39436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7429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42969">
              <a:defRPr/>
            </a:pPr>
            <a:r>
              <a:rPr lang="ja-JP" altLang="en-US" sz="1400" b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私たちの住んでいる地いきに一番近いところ、そこから遠い地いきを２つえらんで、梅雨入り平均日を調べよう。</a:t>
            </a:r>
            <a:endParaRPr lang="en-US" altLang="ja-JP" sz="160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ECD9206-772A-0EF9-3546-A73429A02C74}"/>
              </a:ext>
            </a:extLst>
          </p:cNvPr>
          <p:cNvSpPr txBox="1"/>
          <p:nvPr/>
        </p:nvSpPr>
        <p:spPr>
          <a:xfrm>
            <a:off x="131837" y="101884"/>
            <a:ext cx="94693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0099D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日本の中で一番早く梅雨入りするところはどこだろう</a:t>
            </a:r>
          </a:p>
        </p:txBody>
      </p:sp>
      <p:sp>
        <p:nvSpPr>
          <p:cNvPr id="5" name="動作設定ボタン: 空白 4">
            <a:hlinkClick r:id="rId3" highlightClick="1"/>
            <a:extLst>
              <a:ext uri="{FF2B5EF4-FFF2-40B4-BE49-F238E27FC236}">
                <a16:creationId xmlns:a16="http://schemas.microsoft.com/office/drawing/2014/main" id="{A857C2EB-B264-3B78-C6C0-136ADC472835}"/>
              </a:ext>
            </a:extLst>
          </p:cNvPr>
          <p:cNvSpPr/>
          <p:nvPr/>
        </p:nvSpPr>
        <p:spPr>
          <a:xfrm>
            <a:off x="9945723" y="149827"/>
            <a:ext cx="2068477" cy="431132"/>
          </a:xfrm>
          <a:prstGeom prst="actionButtonBlank">
            <a:avLst/>
          </a:prstGeom>
          <a:solidFill>
            <a:srgbClr val="0066FF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気象庁</a:t>
            </a:r>
          </a:p>
        </p:txBody>
      </p:sp>
    </p:spTree>
    <p:extLst>
      <p:ext uri="{BB962C8B-B14F-4D97-AF65-F5344CB8AC3E}">
        <p14:creationId xmlns:p14="http://schemas.microsoft.com/office/powerpoint/2010/main" val="3634330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061C11C-1910-2F87-5B90-AE42E9C037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ja-JP" altLang="en-US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974E089-BC9A-526A-8E1A-AD6A69CD3A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ja-JP" altLang="en-US" sz="18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DC935AE-D379-20E2-D34D-8C4B0AD42773}"/>
              </a:ext>
            </a:extLst>
          </p:cNvPr>
          <p:cNvSpPr txBox="1"/>
          <p:nvPr/>
        </p:nvSpPr>
        <p:spPr>
          <a:xfrm>
            <a:off x="1425671" y="186231"/>
            <a:ext cx="9595620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just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わたし</a:t>
            </a:r>
            <a:r>
              <a:rPr kumimoji="0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たちの住んでいる地いきと、はなれている地いきでは、</a:t>
            </a:r>
            <a:endParaRPr kumimoji="0" lang="en-US" altLang="ja-JP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just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どのようなちがいがあるのか、教科書や地図などの参考し料の中から</a:t>
            </a:r>
            <a:endParaRPr kumimoji="0" lang="en-US" altLang="ja-JP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0" marR="0" lvl="0" indent="0" algn="just" defTabSz="45721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見つけて、ちがいの「理由」や「根きょ」を考えて、書いてみよう。</a:t>
            </a:r>
          </a:p>
        </p:txBody>
      </p:sp>
    </p:spTree>
    <p:extLst>
      <p:ext uri="{BB962C8B-B14F-4D97-AF65-F5344CB8AC3E}">
        <p14:creationId xmlns:p14="http://schemas.microsoft.com/office/powerpoint/2010/main" val="3319191750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デザインの設定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20FDE00-0068-44B0-BD82-440F37EDE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A65AD7-167A-464F-AE85-C4E415356368}">
  <ds:schemaRefs>
    <ds:schemaRef ds:uri="9240f669-f077-4ccc-9b51-f4d7bb1f72fc"/>
    <ds:schemaRef ds:uri="ceeaadb8-670c-4bbc-bf54-732c07c9b9a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AE81B36-F9B0-4371-A999-EFABB67B81F9}">
  <ds:schemaRefs>
    <ds:schemaRef ds:uri="9240f669-f077-4ccc-9b51-f4d7bb1f72fc"/>
    <ds:schemaRef ds:uri="ceeaadb8-670c-4bbc-bf54-732c07c9b9a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4</Slides>
  <Notes>0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デザインの設定</vt:lpstr>
      <vt:lpstr>1_デザインの設定</vt:lpstr>
      <vt:lpstr>2_デザインの設定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2025-05-26T06:44:04Z</dcterms:created>
  <dcterms:modified xsi:type="dcterms:W3CDTF">2025-06-10T01:36:27Z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