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9" r:id="rId1"/>
    <p:sldMasterId id="2147483681" r:id="rId2"/>
  </p:sldMasterIdLst>
  <p:notesMasterIdLst>
    <p:notesMasterId r:id="rId7"/>
  </p:notesMasterIdLst>
  <p:sldIdLst>
    <p:sldId id="6439" r:id="rId3"/>
    <p:sldId id="6430" r:id="rId4"/>
    <p:sldId id="6431" r:id="rId5"/>
    <p:sldId id="644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6" userDrawn="1">
          <p15:clr>
            <a:srgbClr val="A4A3A4"/>
          </p15:clr>
        </p15:guide>
        <p15:guide id="3" orient="horz" pos="284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7559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683" userDrawn="1">
          <p15:clr>
            <a:srgbClr val="A4A3A4"/>
          </p15:clr>
        </p15:guide>
        <p15:guide id="8" pos="1937" userDrawn="1">
          <p15:clr>
            <a:srgbClr val="A4A3A4"/>
          </p15:clr>
        </p15:guide>
        <p15:guide id="9" pos="6085" userDrawn="1">
          <p15:clr>
            <a:srgbClr val="A4A3A4"/>
          </p15:clr>
        </p15:guide>
        <p15:guide id="10" orient="horz" pos="3432" userDrawn="1">
          <p15:clr>
            <a:srgbClr val="A4A3A4"/>
          </p15:clr>
        </p15:guide>
        <p15:guide id="11" orient="horz" pos="778" userDrawn="1">
          <p15:clr>
            <a:srgbClr val="A4A3A4"/>
          </p15:clr>
        </p15:guide>
        <p15:guide id="12" pos="945" userDrawn="1">
          <p15:clr>
            <a:srgbClr val="A4A3A4"/>
          </p15:clr>
        </p15:guide>
        <p15:guide id="13" orient="horz" pos="1176" userDrawn="1">
          <p15:clr>
            <a:srgbClr val="A4A3A4"/>
          </p15:clr>
        </p15:guide>
        <p15:guide id="14" orient="horz" pos="255" userDrawn="1">
          <p15:clr>
            <a:srgbClr val="A4A3A4"/>
          </p15:clr>
        </p15:guide>
        <p15:guide id="15" pos="5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DA7"/>
    <a:srgbClr val="F0F0F0"/>
    <a:srgbClr val="FFDDDD"/>
    <a:srgbClr val="0066FF"/>
    <a:srgbClr val="0099DD"/>
    <a:srgbClr val="FFA3D1"/>
    <a:srgbClr val="FFFFCC"/>
    <a:srgbClr val="FFFF99"/>
    <a:srgbClr val="74E2DF"/>
    <a:srgbClr val="CFF4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6ACB26-D3CF-4134-A426-1D5A0ABFEB87}" v="3" dt="2025-06-11T00:20:08.798"/>
    <p1510:client id="{1715703A-370E-4C5D-B54D-3806F563DA75}" v="10" dt="2025-06-10T01:30:51.343"/>
    <p1510:client id="{5D55DAD8-F03B-4099-8D77-90C82E6F6BF9}" v="13" dt="2025-06-10T00:27:23.086"/>
    <p1510:client id="{BA88750D-833B-2524-E764-481ED1D8C1DD}" v="27" dt="2025-06-10T01:07:03.3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6"/>
        <p:guide orient="horz" pos="284"/>
        <p:guide pos="3840"/>
        <p:guide pos="7559"/>
        <p:guide orient="horz" pos="4201"/>
        <p:guide pos="683"/>
        <p:guide pos="1937"/>
        <p:guide pos="6085"/>
        <p:guide orient="horz" pos="3432"/>
        <p:guide orient="horz" pos="778"/>
        <p:guide pos="945"/>
        <p:guide orient="horz" pos="1176"/>
        <p:guide orient="horz" pos="255"/>
        <p:guide pos="546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customXml" Target="../customXml/item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FA65B0-5895-41A0-853D-B0DC6702F257}" type="datetimeFigureOut">
              <a:t>6/10/2025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C2F31-7AAA-4FCF-8B25-E09CCF7A5E8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79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DC2F31-7AAA-4FCF-8B25-E09CCF7A5E86}" type="slidenum">
              <a:rPr lang="en-US" altLang="ja-JP" smtClean="0"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52084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806C68-B1AF-B6F9-3FDA-E8959A297F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B7DE0C1-34E1-9E3F-204D-3BB22EE680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2" indent="0" algn="ctr">
              <a:buNone/>
              <a:defRPr sz="2000"/>
            </a:lvl2pPr>
            <a:lvl3pPr marL="914423" indent="0" algn="ctr">
              <a:buNone/>
              <a:defRPr sz="1800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1B2046-FAE0-57A0-5669-6F5BD61D3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3549B9-8E19-5A1A-28A1-7E46783E8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DA5B6C-81DF-6CB2-1D24-E374A9C0F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283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126EE6-8FDB-3B47-9822-30596A143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B2DC652-5D82-7E0C-9A0A-43EBC2EA54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6DDE44-3F8A-ECD7-6A7C-719B3B43A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2DA9C2-7EF2-FCD1-B61B-3497FF4D5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0926F9-6AD9-4171-5C19-A5260C06A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571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4A33EBE-7DD4-6082-E4B5-9BB0FE98DF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5877" y="365125"/>
            <a:ext cx="2627924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C0BCF35-D41A-E2B1-E57D-C964547F76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00107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84A44C-69B1-B7E5-A14B-A980C728C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0B28A1-FCB8-196A-B491-5C45BD646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5BEE360-EEBC-4260-57EC-C13B12A95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5993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814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704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6530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175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51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543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4D33321C-C868-14F9-5915-A4FE3C7EBA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03190" y="1241886"/>
            <a:ext cx="2239852" cy="537865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/>
              <a:t>ここに入力</a:t>
            </a:r>
          </a:p>
        </p:txBody>
      </p:sp>
    </p:spTree>
    <p:extLst>
      <p:ext uri="{BB962C8B-B14F-4D97-AF65-F5344CB8AC3E}">
        <p14:creationId xmlns:p14="http://schemas.microsoft.com/office/powerpoint/2010/main" val="30936406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81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0ABEF8-F157-1A50-BC45-B6CC72A7A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23EA14-E08D-FB13-A250-64E341120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0C736A-58E5-F3EA-EED8-714D1BF0D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A263D5-D597-D498-59D1-1072D2D6F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4D9B7-13FA-18B7-2DC5-EF86FD92B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06475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8064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0841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070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C7A05E-F741-1DAC-C8F1-F51D11BB4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339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66AD3B9-3C98-45F2-0B32-FF1C74EA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2339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12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23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12BB7F-8380-5C9C-26AC-D31CF03D0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1DCBA5-07E8-4153-49CD-EE1B855C8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2DEA29-DFE5-DBCB-D0F7-9A71FDAF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4713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E74E18-DD6C-E67B-E19E-DEA5D650E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4A4E38-9FEF-B75A-11EF-CE06465F54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2" y="1825625"/>
            <a:ext cx="5164015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8EB658E-0C74-7222-4C5B-92F973AE86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9785" y="1825625"/>
            <a:ext cx="5164016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BE47A7F-6014-264C-23A6-A22554F24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42DDB14-CE47-0209-AFD3-173EA439E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909217-ADCB-F142-1688-932C74285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4139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703E82-FEF4-543E-B062-7204C40EE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54" y="365128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AFBBCB8-CE02-B85B-B055-A8DA615528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154" y="1681163"/>
            <a:ext cx="515815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1F69121-34BF-A71A-7D7E-FE28D6E43C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154" y="2505075"/>
            <a:ext cx="5158154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0A5D54D-DA3D-17E6-A484-D50FFEA5F8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55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9100252-9A7E-BB8D-2A9C-91E7BBEF45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553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2D682AA-42BC-4340-4716-A2013AC1C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132EA23-6E5E-3389-495D-7EA49491A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8FED283-E31C-F2C5-DE93-E5D46A01E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0344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F16854-38B2-4047-59BA-271A47882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7408939-A6C0-04C7-201C-CEDBFA9A2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84A9511-472C-86EF-CE33-7E57FC318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05AE4D7-AB6D-6CCE-BFD1-65C457DEA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9287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F211B11-767F-EF00-950E-3D96767AA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1821300-3494-45C2-6A08-73ECD7724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CCD4070-CE3E-5E5C-8403-628FA2C5C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14584712-7543-286F-4F07-801F4A0025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1867" y="1998135"/>
            <a:ext cx="11108265" cy="973665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kumimoji="1" lang="ja-JP" altLang="en-US"/>
              <a:t>ここに入力</a:t>
            </a:r>
          </a:p>
        </p:txBody>
      </p:sp>
      <p:sp>
        <p:nvSpPr>
          <p:cNvPr id="9" name="テキスト プレースホルダー 5">
            <a:extLst>
              <a:ext uri="{FF2B5EF4-FFF2-40B4-BE49-F238E27FC236}">
                <a16:creationId xmlns:a16="http://schemas.microsoft.com/office/drawing/2014/main" id="{86A01AF1-836A-5583-F2A3-0ADFB1FF7F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1867" y="3826933"/>
            <a:ext cx="11108265" cy="252942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kumimoji="1" lang="ja-JP" altLang="en-US"/>
              <a:t>ここに入力</a:t>
            </a:r>
          </a:p>
        </p:txBody>
      </p:sp>
    </p:spTree>
    <p:extLst>
      <p:ext uri="{BB962C8B-B14F-4D97-AF65-F5344CB8AC3E}">
        <p14:creationId xmlns:p14="http://schemas.microsoft.com/office/powerpoint/2010/main" val="3088823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7F96C3-B61C-6448-138D-363D530BA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54" y="457200"/>
            <a:ext cx="39311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FDB332-792B-BB52-099E-620D3D95F9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556" y="987428"/>
            <a:ext cx="617219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FE3B34-F606-73AA-864F-B2C40FAFF9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154" y="2057400"/>
            <a:ext cx="39311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2" indent="0">
              <a:buNone/>
              <a:defRPr sz="1400"/>
            </a:lvl2pPr>
            <a:lvl3pPr marL="914423" indent="0">
              <a:buNone/>
              <a:defRPr sz="1200"/>
            </a:lvl3pPr>
            <a:lvl4pPr marL="1371634" indent="0">
              <a:buNone/>
              <a:defRPr sz="1000"/>
            </a:lvl4pPr>
            <a:lvl5pPr marL="1828846" indent="0">
              <a:buNone/>
              <a:defRPr sz="1000"/>
            </a:lvl5pPr>
            <a:lvl6pPr marL="2286057" indent="0">
              <a:buNone/>
              <a:defRPr sz="1000"/>
            </a:lvl6pPr>
            <a:lvl7pPr marL="2743269" indent="0">
              <a:buNone/>
              <a:defRPr sz="1000"/>
            </a:lvl7pPr>
            <a:lvl8pPr marL="3200480" indent="0">
              <a:buNone/>
              <a:defRPr sz="1000"/>
            </a:lvl8pPr>
            <a:lvl9pPr marL="3657691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B5813BA-2EEF-9E24-13A1-61B276254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EAB3CE0-856B-1F18-FC90-D2E6052D5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7CF70A5-48CB-83A1-3EC9-E8DD8CBD4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586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7E1EE3-13EA-3736-C7FE-677D6FE24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54" y="457200"/>
            <a:ext cx="39311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FCACB2C-86B9-78AA-52CF-3B9F8A7D6A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556" y="987428"/>
            <a:ext cx="6172199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2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30AA855-E22A-3B40-E4C7-BE6F5A760D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154" y="2057400"/>
            <a:ext cx="39311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2" indent="0">
              <a:buNone/>
              <a:defRPr sz="1400"/>
            </a:lvl2pPr>
            <a:lvl3pPr marL="914423" indent="0">
              <a:buNone/>
              <a:defRPr sz="1200"/>
            </a:lvl3pPr>
            <a:lvl4pPr marL="1371634" indent="0">
              <a:buNone/>
              <a:defRPr sz="1000"/>
            </a:lvl4pPr>
            <a:lvl5pPr marL="1828846" indent="0">
              <a:buNone/>
              <a:defRPr sz="1000"/>
            </a:lvl5pPr>
            <a:lvl6pPr marL="2286057" indent="0">
              <a:buNone/>
              <a:defRPr sz="1000"/>
            </a:lvl6pPr>
            <a:lvl7pPr marL="2743269" indent="0">
              <a:buNone/>
              <a:defRPr sz="1000"/>
            </a:lvl7pPr>
            <a:lvl8pPr marL="3200480" indent="0">
              <a:buNone/>
              <a:defRPr sz="1000"/>
            </a:lvl8pPr>
            <a:lvl9pPr marL="3657691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F38ED9-679B-456F-A510-FFBFACF77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8CC3778-F80F-DA7C-126B-E18D1A01B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ED5FBCB-E6A1-3A76-C925-891690706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844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701BBDF-EEEA-87F9-67C0-D32040706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189EAA3-0B16-FEED-D23E-A434AECBA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05EDF8-EC03-B8B6-CCEC-9FF79D854F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CD24A5-B5E1-2E60-77AE-295A2AF43B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8F97F0-47BC-9E2A-1FAA-BAD2F6BC87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747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kumimoji="1"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67AE9A-3782-48A7-BBB7-92222EE8973C}" type="datetimeFigureOut">
              <a:rPr kumimoji="1" lang="ja-JP" altLang="en-US" smtClean="0"/>
              <a:t>2025/6/10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895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E1DC9D7-5466-5AB6-18BB-FE923A4012E1}"/>
              </a:ext>
            </a:extLst>
          </p:cNvPr>
          <p:cNvSpPr/>
          <p:nvPr/>
        </p:nvSpPr>
        <p:spPr>
          <a:xfrm>
            <a:off x="0" y="0"/>
            <a:ext cx="12192000" cy="6871645"/>
          </a:xfrm>
          <a:prstGeom prst="rect">
            <a:avLst/>
          </a:prstGeom>
          <a:solidFill>
            <a:srgbClr val="FFDDD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03440AE-36A1-C24C-6370-112C86BE0F2C}"/>
              </a:ext>
            </a:extLst>
          </p:cNvPr>
          <p:cNvSpPr txBox="1">
            <a:spLocks/>
          </p:cNvSpPr>
          <p:nvPr/>
        </p:nvSpPr>
        <p:spPr>
          <a:xfrm>
            <a:off x="1058134" y="2375674"/>
            <a:ext cx="4961025" cy="3542976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742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742969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j-cs"/>
              </a:rPr>
              <a:t>小学校の桜は、今年の卒業式や入学式の日にさいていましたか？</a:t>
            </a:r>
            <a:endParaRPr kumimoji="1" lang="en-US" altLang="ja-JP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j-cs"/>
            </a:endParaRPr>
          </a:p>
          <a:p>
            <a:pPr marL="0" marR="0" lvl="0" indent="0" algn="l" defTabSz="742969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j-cs"/>
            </a:endParaRPr>
          </a:p>
          <a:p>
            <a:pPr marL="514363" marR="0" lvl="0" indent="-514363" algn="l" defTabSz="742969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  <a:defRPr/>
            </a:pP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j-cs"/>
              </a:rPr>
              <a:t>卒業式にはさいていた</a:t>
            </a:r>
            <a:endParaRPr kumimoji="1" lang="en-US" altLang="ja-JP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j-cs"/>
            </a:endParaRPr>
          </a:p>
          <a:p>
            <a:pPr marL="514363" marR="0" lvl="0" indent="-514363" algn="l" defTabSz="742969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  <a:defRPr/>
            </a:pP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j-cs"/>
              </a:rPr>
              <a:t>入学式にはさいていた</a:t>
            </a:r>
            <a:endParaRPr kumimoji="1" lang="en-US" altLang="ja-JP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j-cs"/>
            </a:endParaRPr>
          </a:p>
          <a:p>
            <a:pPr marL="514363" marR="0" lvl="0" indent="-514363" algn="l" defTabSz="742969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  <a:tabLst/>
              <a:defRPr/>
            </a:pPr>
            <a:r>
              <a:rPr lang="ja-JP" altLang="en-US" sz="2800" b="0">
                <a:solidFill>
                  <a:prstClr val="black"/>
                </a:solidFill>
                <a:latin typeface="Meiryo UI"/>
                <a:ea typeface="Meiryo UI"/>
              </a:rPr>
              <a:t>さ</a:t>
            </a: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/>
                <a:ea typeface="Meiryo UI"/>
                <a:cs typeface="+mj-cs"/>
              </a:rPr>
              <a:t>いていなかった</a:t>
            </a:r>
            <a:endParaRPr kumimoji="1" lang="en-US" altLang="ja-JP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/>
              <a:ea typeface="Meiryo UI"/>
              <a:cs typeface="+mj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DC935AE-D379-20E2-D34D-8C4B0AD42773}"/>
              </a:ext>
            </a:extLst>
          </p:cNvPr>
          <p:cNvSpPr txBox="1"/>
          <p:nvPr/>
        </p:nvSpPr>
        <p:spPr>
          <a:xfrm>
            <a:off x="1812482" y="788673"/>
            <a:ext cx="92328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わたしたちの学校にある桜の木に注目してみよう</a:t>
            </a:r>
          </a:p>
        </p:txBody>
      </p:sp>
      <p:pic>
        <p:nvPicPr>
          <p:cNvPr id="4" name="図 3" descr="花の絵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9CB723A-3EF0-A65A-CCF3-C9CA3C9D90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49" y="425001"/>
            <a:ext cx="1314633" cy="1324160"/>
          </a:xfrm>
          <a:prstGeom prst="rect">
            <a:avLst/>
          </a:prstGeom>
        </p:spPr>
      </p:pic>
      <p:pic>
        <p:nvPicPr>
          <p:cNvPr id="10" name="図 9" descr="部屋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1664A74B-0F6A-35B1-20DD-F3F5CD9703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699" y="2360155"/>
            <a:ext cx="5148301" cy="4083136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88DCF00-170E-17D6-289E-9EE846805344}"/>
              </a:ext>
            </a:extLst>
          </p:cNvPr>
          <p:cNvSpPr txBox="1"/>
          <p:nvPr/>
        </p:nvSpPr>
        <p:spPr>
          <a:xfrm>
            <a:off x="177801" y="6671590"/>
            <a:ext cx="2772833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イラスト出典：いらすとや　</a:t>
            </a:r>
            <a:r>
              <a:rPr kumimoji="0" lang="en-US" altLang="ja-JP" sz="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https://www.irasutoya.com/</a:t>
            </a:r>
            <a:endParaRPr kumimoji="0" lang="en-US" altLang="ja-JP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9825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>
            <a:extLst>
              <a:ext uri="{FF2B5EF4-FFF2-40B4-BE49-F238E27FC236}">
                <a16:creationId xmlns:a16="http://schemas.microsoft.com/office/drawing/2014/main" id="{6AE466E3-379B-4B9A-7078-94420520E9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>
          <a:xfrm>
            <a:off x="1635919" y="1815781"/>
            <a:ext cx="6608762" cy="396831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E1796EC-0A4D-DCE4-1EBF-94BC9346D6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880" y="905056"/>
            <a:ext cx="3600767" cy="288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419D8D1B-435C-78FC-BF12-4F335BE642A6}"/>
              </a:ext>
            </a:extLst>
          </p:cNvPr>
          <p:cNvSpPr/>
          <p:nvPr/>
        </p:nvSpPr>
        <p:spPr>
          <a:xfrm>
            <a:off x="2085976" y="3025571"/>
            <a:ext cx="1086863" cy="1086863"/>
          </a:xfrm>
          <a:prstGeom prst="roundRect">
            <a:avLst/>
          </a:prstGeom>
          <a:solidFill>
            <a:srgbClr val="FFDDDD"/>
          </a:solidFill>
          <a:ln w="28575">
            <a:solidFill>
              <a:srgbClr val="FFCC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福岡</a:t>
            </a:r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C432A7AE-99C1-5489-ADF6-469A9755EFBF}"/>
              </a:ext>
            </a:extLst>
          </p:cNvPr>
          <p:cNvSpPr/>
          <p:nvPr/>
        </p:nvSpPr>
        <p:spPr>
          <a:xfrm>
            <a:off x="3492079" y="3041352"/>
            <a:ext cx="1086863" cy="1086863"/>
          </a:xfrm>
          <a:prstGeom prst="roundRect">
            <a:avLst/>
          </a:prstGeom>
          <a:solidFill>
            <a:srgbClr val="FFDDDD"/>
          </a:solidFill>
          <a:ln w="28575">
            <a:solidFill>
              <a:srgbClr val="FFCC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広島</a:t>
            </a:r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57C01B21-62D8-CA1D-2C0C-B15E0D104456}"/>
              </a:ext>
            </a:extLst>
          </p:cNvPr>
          <p:cNvSpPr/>
          <p:nvPr/>
        </p:nvSpPr>
        <p:spPr>
          <a:xfrm>
            <a:off x="5247932" y="2275474"/>
            <a:ext cx="1086863" cy="1086863"/>
          </a:xfrm>
          <a:prstGeom prst="roundRect">
            <a:avLst/>
          </a:prstGeom>
          <a:solidFill>
            <a:srgbClr val="FFDDDD"/>
          </a:solidFill>
          <a:ln w="28575">
            <a:solidFill>
              <a:srgbClr val="FFCC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金沢</a:t>
            </a:r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34089934-574A-6ABD-4D11-1DEC027588A4}"/>
              </a:ext>
            </a:extLst>
          </p:cNvPr>
          <p:cNvSpPr/>
          <p:nvPr/>
        </p:nvSpPr>
        <p:spPr>
          <a:xfrm>
            <a:off x="5673387" y="5400749"/>
            <a:ext cx="1086863" cy="1086863"/>
          </a:xfrm>
          <a:prstGeom prst="roundRect">
            <a:avLst/>
          </a:prstGeom>
          <a:solidFill>
            <a:srgbClr val="FFDDDD"/>
          </a:solidFill>
          <a:ln w="28575">
            <a:solidFill>
              <a:srgbClr val="FFCC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名古屋</a:t>
            </a:r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0851AA53-9FC1-537A-662D-7B16B73E7837}"/>
              </a:ext>
            </a:extLst>
          </p:cNvPr>
          <p:cNvSpPr/>
          <p:nvPr/>
        </p:nvSpPr>
        <p:spPr>
          <a:xfrm>
            <a:off x="7765010" y="5400749"/>
            <a:ext cx="1086863" cy="1086863"/>
          </a:xfrm>
          <a:prstGeom prst="roundRect">
            <a:avLst/>
          </a:prstGeom>
          <a:solidFill>
            <a:srgbClr val="FFDDDD"/>
          </a:solidFill>
          <a:ln w="28575">
            <a:solidFill>
              <a:srgbClr val="FFCC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東京</a:t>
            </a:r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F74E3F27-0FD4-803B-181D-8FB1C9B310C0}"/>
              </a:ext>
            </a:extLst>
          </p:cNvPr>
          <p:cNvSpPr/>
          <p:nvPr/>
        </p:nvSpPr>
        <p:spPr>
          <a:xfrm>
            <a:off x="6132501" y="984510"/>
            <a:ext cx="1086863" cy="1086863"/>
          </a:xfrm>
          <a:prstGeom prst="roundRect">
            <a:avLst/>
          </a:prstGeom>
          <a:solidFill>
            <a:srgbClr val="FFDDDD"/>
          </a:solidFill>
          <a:ln w="28575">
            <a:solidFill>
              <a:srgbClr val="FFCC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札幌</a:t>
            </a:r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CF6C1C19-E756-ED64-F7AC-1BFC9E982DE7}"/>
              </a:ext>
            </a:extLst>
          </p:cNvPr>
          <p:cNvSpPr/>
          <p:nvPr/>
        </p:nvSpPr>
        <p:spPr>
          <a:xfrm>
            <a:off x="8261914" y="2985389"/>
            <a:ext cx="1086863" cy="1086863"/>
          </a:xfrm>
          <a:prstGeom prst="roundRect">
            <a:avLst/>
          </a:prstGeom>
          <a:solidFill>
            <a:srgbClr val="FFDDDD"/>
          </a:solidFill>
          <a:ln w="28575">
            <a:solidFill>
              <a:srgbClr val="FFCC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仙台</a:t>
            </a:r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DEEE2E92-3B8E-CE8B-7715-D4737C4B8DF7}"/>
              </a:ext>
            </a:extLst>
          </p:cNvPr>
          <p:cNvSpPr/>
          <p:nvPr/>
        </p:nvSpPr>
        <p:spPr>
          <a:xfrm>
            <a:off x="8262313" y="1175368"/>
            <a:ext cx="1086863" cy="1086863"/>
          </a:xfrm>
          <a:prstGeom prst="roundRect">
            <a:avLst/>
          </a:prstGeom>
          <a:solidFill>
            <a:srgbClr val="FFDDDD"/>
          </a:solidFill>
          <a:ln w="28575">
            <a:solidFill>
              <a:srgbClr val="FFCC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釧路</a:t>
            </a:r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8793FF61-E254-6C5D-85A1-F8559912F20D}"/>
              </a:ext>
            </a:extLst>
          </p:cNvPr>
          <p:cNvSpPr/>
          <p:nvPr/>
        </p:nvSpPr>
        <p:spPr>
          <a:xfrm>
            <a:off x="4513784" y="5400749"/>
            <a:ext cx="1086863" cy="1086863"/>
          </a:xfrm>
          <a:prstGeom prst="roundRect">
            <a:avLst/>
          </a:prstGeom>
          <a:solidFill>
            <a:srgbClr val="FFDDDD"/>
          </a:solidFill>
          <a:ln w="28575">
            <a:solidFill>
              <a:srgbClr val="FFCC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大阪</a:t>
            </a:r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D9F1F089-3A9F-AB9B-1F1C-2BB22BDF5C6C}"/>
              </a:ext>
            </a:extLst>
          </p:cNvPr>
          <p:cNvSpPr/>
          <p:nvPr/>
        </p:nvSpPr>
        <p:spPr>
          <a:xfrm>
            <a:off x="2405215" y="5400749"/>
            <a:ext cx="1086863" cy="1086863"/>
          </a:xfrm>
          <a:prstGeom prst="roundRect">
            <a:avLst/>
          </a:prstGeom>
          <a:solidFill>
            <a:srgbClr val="FFDDDD"/>
          </a:solidFill>
          <a:ln w="28575">
            <a:solidFill>
              <a:srgbClr val="FFCC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高知</a:t>
            </a:r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16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C9D68CA5-2CC4-D65C-002E-D08E152F7B32}"/>
              </a:ext>
            </a:extLst>
          </p:cNvPr>
          <p:cNvSpPr/>
          <p:nvPr/>
        </p:nvSpPr>
        <p:spPr>
          <a:xfrm>
            <a:off x="537204" y="4761178"/>
            <a:ext cx="1086863" cy="1086863"/>
          </a:xfrm>
          <a:prstGeom prst="roundRect">
            <a:avLst/>
          </a:prstGeom>
          <a:solidFill>
            <a:srgbClr val="FFDDDD"/>
          </a:solidFill>
          <a:ln w="28575">
            <a:solidFill>
              <a:srgbClr val="FFCC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鹿児島</a:t>
            </a:r>
            <a:endParaRPr kumimoji="1" lang="en-US" altLang="ja-JP" sz="1600" b="1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 b="1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600" b="1">
              <a:solidFill>
                <a:schemeClr val="tx1"/>
              </a:solidFill>
            </a:endParaRPr>
          </a:p>
          <a:p>
            <a:pPr algn="ctr"/>
            <a:endParaRPr kumimoji="1" lang="ja-JP" altLang="en-US" sz="1600" b="1">
              <a:solidFill>
                <a:schemeClr val="tx1"/>
              </a:solidFill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FBD342F-50A1-28A2-0186-5C0E29ABD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17" y="1818125"/>
            <a:ext cx="1320831" cy="132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B55D7176-544C-0335-629C-5AF36CA25EF8}"/>
              </a:ext>
            </a:extLst>
          </p:cNvPr>
          <p:cNvSpPr/>
          <p:nvPr/>
        </p:nvSpPr>
        <p:spPr>
          <a:xfrm>
            <a:off x="286140" y="868585"/>
            <a:ext cx="1421629" cy="789181"/>
          </a:xfrm>
          <a:prstGeom prst="round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20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20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DA1FCB6-BD1B-AA5C-7691-11464214A67C}"/>
              </a:ext>
            </a:extLst>
          </p:cNvPr>
          <p:cNvSpPr txBox="1"/>
          <p:nvPr/>
        </p:nvSpPr>
        <p:spPr>
          <a:xfrm>
            <a:off x="327537" y="940009"/>
            <a:ext cx="13388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開花予想？</a:t>
            </a:r>
            <a:endParaRPr kumimoji="1" lang="en-US" altLang="ja-JP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kumimoji="1" lang="ja-JP" altLang="en-US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桜前線？</a:t>
            </a:r>
          </a:p>
        </p:txBody>
      </p:sp>
      <p:sp>
        <p:nvSpPr>
          <p:cNvPr id="28" name="二等辺三角形 27">
            <a:extLst>
              <a:ext uri="{FF2B5EF4-FFF2-40B4-BE49-F238E27FC236}">
                <a16:creationId xmlns:a16="http://schemas.microsoft.com/office/drawing/2014/main" id="{8A3DF62B-4115-E039-0C14-95901EABF721}"/>
              </a:ext>
            </a:extLst>
          </p:cNvPr>
          <p:cNvSpPr/>
          <p:nvPr/>
        </p:nvSpPr>
        <p:spPr>
          <a:xfrm rot="11712422">
            <a:off x="1202878" y="1488956"/>
            <a:ext cx="232482" cy="459682"/>
          </a:xfrm>
          <a:prstGeom prst="triangle">
            <a:avLst>
              <a:gd name="adj" fmla="val 100000"/>
            </a:avLst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20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20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E9B9C3AC-80B7-DFB7-5993-8B22027D1C25}"/>
              </a:ext>
            </a:extLst>
          </p:cNvPr>
          <p:cNvCxnSpPr>
            <a:cxnSpLocks/>
            <a:stCxn id="24" idx="3"/>
          </p:cNvCxnSpPr>
          <p:nvPr/>
        </p:nvCxnSpPr>
        <p:spPr>
          <a:xfrm flipV="1">
            <a:off x="1624065" y="5223934"/>
            <a:ext cx="632302" cy="80675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68F01C80-FED4-1DD7-301B-D35D8191A573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2629407" y="4112432"/>
            <a:ext cx="54527" cy="154768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CE43F653-2FB4-9CE0-390F-23FF192B7B83}"/>
              </a:ext>
            </a:extLst>
          </p:cNvPr>
          <p:cNvCxnSpPr>
            <a:cxnSpLocks/>
            <a:endCxn id="23" idx="3"/>
          </p:cNvCxnSpPr>
          <p:nvPr/>
        </p:nvCxnSpPr>
        <p:spPr>
          <a:xfrm flipH="1">
            <a:off x="3492079" y="5674360"/>
            <a:ext cx="220345" cy="269820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B16568F2-21C5-A3A2-1AAA-A5B416B71E05}"/>
              </a:ext>
            </a:extLst>
          </p:cNvPr>
          <p:cNvCxnSpPr>
            <a:cxnSpLocks/>
          </p:cNvCxnSpPr>
          <p:nvPr/>
        </p:nvCxnSpPr>
        <p:spPr>
          <a:xfrm flipH="1">
            <a:off x="3896361" y="4128215"/>
            <a:ext cx="139148" cy="547869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51BD34F7-15D5-1198-B280-59CB7FB57E0E}"/>
              </a:ext>
            </a:extLst>
          </p:cNvPr>
          <p:cNvCxnSpPr>
            <a:cxnSpLocks/>
          </p:cNvCxnSpPr>
          <p:nvPr/>
        </p:nvCxnSpPr>
        <p:spPr>
          <a:xfrm>
            <a:off x="5791292" y="3361012"/>
            <a:ext cx="226764" cy="301668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24" name="直線矢印コネクタ 1023">
            <a:extLst>
              <a:ext uri="{FF2B5EF4-FFF2-40B4-BE49-F238E27FC236}">
                <a16:creationId xmlns:a16="http://schemas.microsoft.com/office/drawing/2014/main" id="{6B84FFCD-B712-D25C-0527-3E8DD67B6A56}"/>
              </a:ext>
            </a:extLst>
          </p:cNvPr>
          <p:cNvCxnSpPr>
            <a:cxnSpLocks/>
          </p:cNvCxnSpPr>
          <p:nvPr/>
        </p:nvCxnSpPr>
        <p:spPr>
          <a:xfrm>
            <a:off x="4627164" y="4849322"/>
            <a:ext cx="186136" cy="551426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29" name="直線矢印コネクタ 1028">
            <a:extLst>
              <a:ext uri="{FF2B5EF4-FFF2-40B4-BE49-F238E27FC236}">
                <a16:creationId xmlns:a16="http://schemas.microsoft.com/office/drawing/2014/main" id="{349E7F4C-7A6D-A118-AC51-85F1D972F3B6}"/>
              </a:ext>
            </a:extLst>
          </p:cNvPr>
          <p:cNvCxnSpPr>
            <a:cxnSpLocks/>
            <a:endCxn id="15" idx="0"/>
          </p:cNvCxnSpPr>
          <p:nvPr/>
        </p:nvCxnSpPr>
        <p:spPr>
          <a:xfrm>
            <a:off x="6079067" y="5223934"/>
            <a:ext cx="137750" cy="176815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32" name="直線矢印コネクタ 1031">
            <a:extLst>
              <a:ext uri="{FF2B5EF4-FFF2-40B4-BE49-F238E27FC236}">
                <a16:creationId xmlns:a16="http://schemas.microsoft.com/office/drawing/2014/main" id="{0F735073-D3A6-4FB6-3157-E2477E32E10C}"/>
              </a:ext>
            </a:extLst>
          </p:cNvPr>
          <p:cNvCxnSpPr>
            <a:cxnSpLocks/>
          </p:cNvCxnSpPr>
          <p:nvPr/>
        </p:nvCxnSpPr>
        <p:spPr>
          <a:xfrm>
            <a:off x="6707858" y="2079069"/>
            <a:ext cx="669886" cy="304927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34" name="直線矢印コネクタ 1033">
            <a:extLst>
              <a:ext uri="{FF2B5EF4-FFF2-40B4-BE49-F238E27FC236}">
                <a16:creationId xmlns:a16="http://schemas.microsoft.com/office/drawing/2014/main" id="{6B43D0A6-E1F5-E17A-5CAE-51C464DF4216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8096250" y="1718801"/>
            <a:ext cx="166062" cy="352573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40" name="直線矢印コネクタ 1039">
            <a:extLst>
              <a:ext uri="{FF2B5EF4-FFF2-40B4-BE49-F238E27FC236}">
                <a16:creationId xmlns:a16="http://schemas.microsoft.com/office/drawing/2014/main" id="{C2AAD12D-52A7-66AC-46D0-9C4FB82B0365}"/>
              </a:ext>
            </a:extLst>
          </p:cNvPr>
          <p:cNvCxnSpPr>
            <a:cxnSpLocks/>
          </p:cNvCxnSpPr>
          <p:nvPr/>
        </p:nvCxnSpPr>
        <p:spPr>
          <a:xfrm>
            <a:off x="7575551" y="5232799"/>
            <a:ext cx="400050" cy="167951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43" name="直線矢印コネクタ 1042">
            <a:extLst>
              <a:ext uri="{FF2B5EF4-FFF2-40B4-BE49-F238E27FC236}">
                <a16:creationId xmlns:a16="http://schemas.microsoft.com/office/drawing/2014/main" id="{994FD8AD-EF53-3299-85B0-8AC8943AE74F}"/>
              </a:ext>
            </a:extLst>
          </p:cNvPr>
          <p:cNvCxnSpPr>
            <a:cxnSpLocks/>
          </p:cNvCxnSpPr>
          <p:nvPr/>
        </p:nvCxnSpPr>
        <p:spPr>
          <a:xfrm flipV="1">
            <a:off x="8114467" y="3558862"/>
            <a:ext cx="147446" cy="119671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1F6BE24-4219-DB29-CCD9-4DF9929C44CF}"/>
              </a:ext>
            </a:extLst>
          </p:cNvPr>
          <p:cNvSpPr txBox="1"/>
          <p:nvPr/>
        </p:nvSpPr>
        <p:spPr>
          <a:xfrm>
            <a:off x="177801" y="6671590"/>
            <a:ext cx="2772833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7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イラスト出典：いらすとや　</a:t>
            </a:r>
            <a:r>
              <a:rPr lang="en-US" altLang="ja-JP" sz="7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https://www.irasutoya.com/</a:t>
            </a:r>
            <a:endParaRPr lang="en-US" altLang="ja-JP" sz="7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4D10C68-138D-3A8A-7BBE-6A3E2CBCE0B3}"/>
              </a:ext>
            </a:extLst>
          </p:cNvPr>
          <p:cNvSpPr/>
          <p:nvPr/>
        </p:nvSpPr>
        <p:spPr>
          <a:xfrm>
            <a:off x="0" y="0"/>
            <a:ext cx="12192000" cy="68716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C04EF8F8-3D3B-5191-29C6-91243FED862C}"/>
              </a:ext>
            </a:extLst>
          </p:cNvPr>
          <p:cNvSpPr/>
          <p:nvPr/>
        </p:nvSpPr>
        <p:spPr>
          <a:xfrm>
            <a:off x="9562593" y="868586"/>
            <a:ext cx="2521046" cy="5869066"/>
          </a:xfrm>
          <a:prstGeom prst="roundRect">
            <a:avLst>
              <a:gd name="adj" fmla="val 5467"/>
            </a:avLst>
          </a:prstGeom>
          <a:solidFill>
            <a:srgbClr val="FFFFCC"/>
          </a:solidFill>
          <a:ln w="28575">
            <a:solidFill>
              <a:srgbClr val="FF8D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F52E2A1A-1509-D2E2-0073-12C79D40933D}"/>
              </a:ext>
            </a:extLst>
          </p:cNvPr>
          <p:cNvSpPr txBox="1">
            <a:spLocks/>
          </p:cNvSpPr>
          <p:nvPr/>
        </p:nvSpPr>
        <p:spPr>
          <a:xfrm>
            <a:off x="9562593" y="940009"/>
            <a:ext cx="2521046" cy="389123"/>
          </a:xfrm>
          <a:prstGeom prst="rect">
            <a:avLst/>
          </a:prstGeom>
          <a:ln>
            <a:noFill/>
          </a:ln>
        </p:spPr>
        <p:txBody>
          <a:bodyPr lIns="91440" tIns="45720" rIns="91440" bIns="45720" anchor="t"/>
          <a:lstStyle>
            <a:lvl1pPr algn="l" defTabSz="742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42969">
              <a:defRPr/>
            </a:pPr>
            <a:r>
              <a:rPr lang="ja-JP" altLang="en-US" sz="1600">
                <a:solidFill>
                  <a:srgbClr val="FF8DA7"/>
                </a:solidFill>
                <a:latin typeface="Meiryo UI"/>
                <a:ea typeface="Meiryo UI"/>
              </a:rPr>
              <a:t>調べて気づいたことを書こう</a:t>
            </a:r>
            <a:endParaRPr lang="en-US" altLang="ja-JP" sz="1800">
              <a:solidFill>
                <a:srgbClr val="FF8DA7"/>
              </a:solidFill>
              <a:latin typeface="Meiryo UI"/>
              <a:ea typeface="Meiryo UI"/>
            </a:endParaRPr>
          </a:p>
        </p:txBody>
      </p:sp>
      <p:sp>
        <p:nvSpPr>
          <p:cNvPr id="17" name="テキスト プレースホルダー 16">
            <a:extLst>
              <a:ext uri="{FF2B5EF4-FFF2-40B4-BE49-F238E27FC236}">
                <a16:creationId xmlns:a16="http://schemas.microsoft.com/office/drawing/2014/main" id="{309A3C71-0762-BF72-8696-869B5C8C37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92297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C2A2C68-6270-CDCA-2EFA-8A962F312C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88262" y="1852063"/>
            <a:ext cx="6650230" cy="3984213"/>
          </a:xfrm>
          <a:prstGeom prst="rect">
            <a:avLst/>
          </a:prstGeom>
        </p:spPr>
      </p:pic>
      <p:pic>
        <p:nvPicPr>
          <p:cNvPr id="27" name="図 26" descr="光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BEE36932-C2C2-688B-B5F0-87E5985A57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218" y="63321"/>
            <a:ext cx="3953427" cy="3848637"/>
          </a:xfrm>
          <a:prstGeom prst="rect">
            <a:avLst/>
          </a:prstGeom>
        </p:spPr>
      </p:pic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CE1D5CA-5C08-0C90-F47C-2061A60B81E0}"/>
              </a:ext>
            </a:extLst>
          </p:cNvPr>
          <p:cNvSpPr/>
          <p:nvPr/>
        </p:nvSpPr>
        <p:spPr>
          <a:xfrm>
            <a:off x="0" y="0"/>
            <a:ext cx="12192000" cy="68716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92BA2D02-ADE2-8DAF-214D-C67C055BA570}"/>
              </a:ext>
            </a:extLst>
          </p:cNvPr>
          <p:cNvSpPr/>
          <p:nvPr/>
        </p:nvSpPr>
        <p:spPr>
          <a:xfrm>
            <a:off x="249258" y="857552"/>
            <a:ext cx="1421629" cy="848842"/>
          </a:xfrm>
          <a:prstGeom prst="roundRect">
            <a:avLst>
              <a:gd name="adj" fmla="val 15779"/>
            </a:avLst>
          </a:prstGeom>
          <a:solidFill>
            <a:srgbClr val="74E2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20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20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7" name="二等辺三角形 6">
            <a:extLst>
              <a:ext uri="{FF2B5EF4-FFF2-40B4-BE49-F238E27FC236}">
                <a16:creationId xmlns:a16="http://schemas.microsoft.com/office/drawing/2014/main" id="{1A50DA5E-7964-6B9B-3E4D-2A3389376EB6}"/>
              </a:ext>
            </a:extLst>
          </p:cNvPr>
          <p:cNvSpPr/>
          <p:nvPr/>
        </p:nvSpPr>
        <p:spPr>
          <a:xfrm rot="11712422">
            <a:off x="1165996" y="1537584"/>
            <a:ext cx="232482" cy="459682"/>
          </a:xfrm>
          <a:prstGeom prst="triangle">
            <a:avLst>
              <a:gd name="adj" fmla="val 100000"/>
            </a:avLst>
          </a:prstGeom>
          <a:solidFill>
            <a:srgbClr val="74E2D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20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20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419D8D1B-435C-78FC-BF12-4F335BE642A6}"/>
              </a:ext>
            </a:extLst>
          </p:cNvPr>
          <p:cNvSpPr/>
          <p:nvPr/>
        </p:nvSpPr>
        <p:spPr>
          <a:xfrm>
            <a:off x="1848306" y="3095970"/>
            <a:ext cx="1086863" cy="1086863"/>
          </a:xfrm>
          <a:prstGeom prst="roundRect">
            <a:avLst/>
          </a:prstGeom>
          <a:solidFill>
            <a:srgbClr val="CFF4FD"/>
          </a:solidFill>
          <a:ln w="28575">
            <a:solidFill>
              <a:srgbClr val="74E2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九州北部</a:t>
            </a:r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C432A7AE-99C1-5489-ADF6-469A9755EFBF}"/>
              </a:ext>
            </a:extLst>
          </p:cNvPr>
          <p:cNvSpPr/>
          <p:nvPr/>
        </p:nvSpPr>
        <p:spPr>
          <a:xfrm>
            <a:off x="3096361" y="3095970"/>
            <a:ext cx="1086863" cy="1086863"/>
          </a:xfrm>
          <a:prstGeom prst="roundRect">
            <a:avLst/>
          </a:prstGeom>
          <a:solidFill>
            <a:srgbClr val="CFF4FD"/>
          </a:solidFill>
          <a:ln w="28575">
            <a:solidFill>
              <a:srgbClr val="74E2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中国</a:t>
            </a:r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57C01B21-62D8-CA1D-2C0C-B15E0D104456}"/>
              </a:ext>
            </a:extLst>
          </p:cNvPr>
          <p:cNvSpPr/>
          <p:nvPr/>
        </p:nvSpPr>
        <p:spPr>
          <a:xfrm>
            <a:off x="4344414" y="3095970"/>
            <a:ext cx="1086863" cy="1086863"/>
          </a:xfrm>
          <a:prstGeom prst="roundRect">
            <a:avLst/>
          </a:prstGeom>
          <a:solidFill>
            <a:srgbClr val="CFF4FD"/>
          </a:solidFill>
          <a:ln w="28575">
            <a:solidFill>
              <a:srgbClr val="74E2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近畿</a:t>
            </a:r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34089934-574A-6ABD-4D11-1DEC027588A4}"/>
              </a:ext>
            </a:extLst>
          </p:cNvPr>
          <p:cNvSpPr/>
          <p:nvPr/>
        </p:nvSpPr>
        <p:spPr>
          <a:xfrm>
            <a:off x="5734879" y="5449378"/>
            <a:ext cx="1086863" cy="1086863"/>
          </a:xfrm>
          <a:prstGeom prst="roundRect">
            <a:avLst/>
          </a:prstGeom>
          <a:solidFill>
            <a:srgbClr val="CFF4FD"/>
          </a:solidFill>
          <a:ln w="28575">
            <a:solidFill>
              <a:srgbClr val="74E2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東海</a:t>
            </a:r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0851AA53-9FC1-537A-662D-7B16B73E7837}"/>
              </a:ext>
            </a:extLst>
          </p:cNvPr>
          <p:cNvSpPr/>
          <p:nvPr/>
        </p:nvSpPr>
        <p:spPr>
          <a:xfrm>
            <a:off x="7826502" y="5449378"/>
            <a:ext cx="1086863" cy="1086863"/>
          </a:xfrm>
          <a:prstGeom prst="roundRect">
            <a:avLst/>
          </a:prstGeom>
          <a:solidFill>
            <a:srgbClr val="CFF4FD"/>
          </a:solidFill>
          <a:ln w="28575">
            <a:solidFill>
              <a:srgbClr val="74E2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関東甲信</a:t>
            </a:r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F74E3F27-0FD4-803B-181D-8FB1C9B310C0}"/>
              </a:ext>
            </a:extLst>
          </p:cNvPr>
          <p:cNvSpPr/>
          <p:nvPr/>
        </p:nvSpPr>
        <p:spPr>
          <a:xfrm>
            <a:off x="6036314" y="2310860"/>
            <a:ext cx="1086863" cy="1086863"/>
          </a:xfrm>
          <a:prstGeom prst="roundRect">
            <a:avLst/>
          </a:prstGeom>
          <a:solidFill>
            <a:srgbClr val="CFF4FD"/>
          </a:solidFill>
          <a:ln w="28575">
            <a:solidFill>
              <a:srgbClr val="74E2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北陸</a:t>
            </a:r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CF6C1C19-E756-ED64-F7AC-1BFC9E982DE7}"/>
              </a:ext>
            </a:extLst>
          </p:cNvPr>
          <p:cNvSpPr/>
          <p:nvPr/>
        </p:nvSpPr>
        <p:spPr>
          <a:xfrm>
            <a:off x="8330863" y="3514843"/>
            <a:ext cx="1086863" cy="1086863"/>
          </a:xfrm>
          <a:prstGeom prst="roundRect">
            <a:avLst/>
          </a:prstGeom>
          <a:solidFill>
            <a:srgbClr val="CFF4FD"/>
          </a:solidFill>
          <a:ln w="28575">
            <a:solidFill>
              <a:srgbClr val="74E2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12">
              <a:defRPr/>
            </a:pPr>
            <a:r>
              <a:rPr kumimoji="1" lang="ja-JP" altLang="en-US" sz="140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東北南部</a:t>
            </a:r>
            <a:endParaRPr kumimoji="1" lang="en-US" altLang="ja-JP" sz="1400">
              <a:solidFill>
                <a:prstClr val="black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 defTabSz="457212">
              <a:defRPr/>
            </a:pPr>
            <a:endParaRPr kumimoji="1" lang="en-US" altLang="ja-JP" sz="1400">
              <a:solidFill>
                <a:prstClr val="black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 defTabSz="457212">
              <a:defRPr/>
            </a:pPr>
            <a:endParaRPr kumimoji="1" lang="en-US" altLang="ja-JP" sz="1400">
              <a:solidFill>
                <a:prstClr val="black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 defTabSz="457212">
              <a:defRPr/>
            </a:pPr>
            <a:endParaRPr kumimoji="1" lang="ja-JP" altLang="en-US" sz="1400">
              <a:solidFill>
                <a:prstClr val="black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8793FF61-E254-6C5D-85A1-F8559912F20D}"/>
              </a:ext>
            </a:extLst>
          </p:cNvPr>
          <p:cNvSpPr/>
          <p:nvPr/>
        </p:nvSpPr>
        <p:spPr>
          <a:xfrm>
            <a:off x="4575276" y="5449378"/>
            <a:ext cx="1086863" cy="1086863"/>
          </a:xfrm>
          <a:prstGeom prst="roundRect">
            <a:avLst/>
          </a:prstGeom>
          <a:solidFill>
            <a:srgbClr val="CFF4FD"/>
          </a:solidFill>
          <a:ln w="28575">
            <a:solidFill>
              <a:srgbClr val="74E2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四国</a:t>
            </a:r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D9F1F089-3A9F-AB9B-1F1C-2BB22BDF5C6C}"/>
              </a:ext>
            </a:extLst>
          </p:cNvPr>
          <p:cNvSpPr/>
          <p:nvPr/>
        </p:nvSpPr>
        <p:spPr>
          <a:xfrm>
            <a:off x="584024" y="4255998"/>
            <a:ext cx="1086863" cy="1086863"/>
          </a:xfrm>
          <a:prstGeom prst="roundRect">
            <a:avLst/>
          </a:prstGeom>
          <a:solidFill>
            <a:srgbClr val="CFF4FD"/>
          </a:solidFill>
          <a:ln w="28575">
            <a:solidFill>
              <a:srgbClr val="74E2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九州南部</a:t>
            </a:r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C9D68CA5-2CC4-D65C-002E-D08E152F7B32}"/>
              </a:ext>
            </a:extLst>
          </p:cNvPr>
          <p:cNvSpPr/>
          <p:nvPr/>
        </p:nvSpPr>
        <p:spPr>
          <a:xfrm>
            <a:off x="598696" y="5449378"/>
            <a:ext cx="1086863" cy="1086863"/>
          </a:xfrm>
          <a:prstGeom prst="roundRect">
            <a:avLst/>
          </a:prstGeom>
          <a:solidFill>
            <a:srgbClr val="CFF4FD"/>
          </a:solidFill>
          <a:ln w="28575">
            <a:solidFill>
              <a:srgbClr val="74E2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sz="1400" b="1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沖縄</a:t>
            </a:r>
            <a:endParaRPr kumimoji="1" lang="en-US" altLang="ja-JP" sz="1400" b="1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400" b="1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400" b="1">
              <a:solidFill>
                <a:schemeClr val="tx1"/>
              </a:solidFill>
            </a:endParaRPr>
          </a:p>
          <a:p>
            <a:pPr algn="ctr"/>
            <a:endParaRPr kumimoji="1" lang="ja-JP" altLang="en-US" sz="1400" b="1">
              <a:solidFill>
                <a:schemeClr val="tx1"/>
              </a:solidFill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6F538778-6D0F-6ECE-57B3-311D213D8228}"/>
              </a:ext>
            </a:extLst>
          </p:cNvPr>
          <p:cNvSpPr/>
          <p:nvPr/>
        </p:nvSpPr>
        <p:spPr>
          <a:xfrm>
            <a:off x="8330863" y="2327566"/>
            <a:ext cx="1086863" cy="1086863"/>
          </a:xfrm>
          <a:prstGeom prst="roundRect">
            <a:avLst/>
          </a:prstGeom>
          <a:solidFill>
            <a:srgbClr val="CFF4FD"/>
          </a:solidFill>
          <a:ln w="28575">
            <a:solidFill>
              <a:srgbClr val="74E2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12">
              <a:defRPr/>
            </a:pPr>
            <a:r>
              <a:rPr kumimoji="1" lang="ja-JP" altLang="en-US" sz="1400">
                <a:solidFill>
                  <a:prstClr val="black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東北北部</a:t>
            </a:r>
            <a:endParaRPr kumimoji="1" lang="en-US" altLang="ja-JP" sz="1400">
              <a:solidFill>
                <a:prstClr val="black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 defTabSz="457212">
              <a:defRPr/>
            </a:pPr>
            <a:endParaRPr kumimoji="1" lang="en-US" altLang="ja-JP" sz="1400">
              <a:solidFill>
                <a:prstClr val="black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 defTabSz="457212">
              <a:defRPr/>
            </a:pPr>
            <a:endParaRPr kumimoji="1" lang="en-US" altLang="ja-JP" sz="1400">
              <a:solidFill>
                <a:prstClr val="black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 defTabSz="457212">
              <a:defRPr/>
            </a:pPr>
            <a:endParaRPr kumimoji="1" lang="ja-JP" altLang="en-US" sz="1400">
              <a:solidFill>
                <a:prstClr val="black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270702F2-DD29-5D74-11FF-78C1DBD2F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83" y="1657611"/>
            <a:ext cx="1386263" cy="131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C3D546D-8D37-EA68-1965-C0E2343083A1}"/>
              </a:ext>
            </a:extLst>
          </p:cNvPr>
          <p:cNvSpPr txBox="1"/>
          <p:nvPr/>
        </p:nvSpPr>
        <p:spPr>
          <a:xfrm>
            <a:off x="343084" y="967919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梅雨入り？</a:t>
            </a:r>
            <a:endParaRPr kumimoji="1" lang="en-US" altLang="ja-JP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kumimoji="1" lang="ja-JP" altLang="en-US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梅雨前線？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4614B9A-F59E-DCB5-3C0C-06B7E24F6728}"/>
              </a:ext>
            </a:extLst>
          </p:cNvPr>
          <p:cNvSpPr txBox="1"/>
          <p:nvPr/>
        </p:nvSpPr>
        <p:spPr>
          <a:xfrm>
            <a:off x="430284" y="857551"/>
            <a:ext cx="4764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つ ゆ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A4815994-17FA-9A01-63D5-F8353182882B}"/>
              </a:ext>
            </a:extLst>
          </p:cNvPr>
          <p:cNvSpPr/>
          <p:nvPr/>
        </p:nvSpPr>
        <p:spPr>
          <a:xfrm>
            <a:off x="2226970" y="5449378"/>
            <a:ext cx="1086863" cy="1086863"/>
          </a:xfrm>
          <a:prstGeom prst="roundRect">
            <a:avLst/>
          </a:prstGeom>
          <a:solidFill>
            <a:srgbClr val="CFF4FD"/>
          </a:solidFill>
          <a:ln w="28575">
            <a:solidFill>
              <a:srgbClr val="74E2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奄美</a:t>
            </a:r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140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C869BD5-7F72-17EF-B41E-6E0C9E355727}"/>
              </a:ext>
            </a:extLst>
          </p:cNvPr>
          <p:cNvSpPr txBox="1"/>
          <p:nvPr/>
        </p:nvSpPr>
        <p:spPr>
          <a:xfrm>
            <a:off x="177801" y="6671590"/>
            <a:ext cx="2772833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7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イラスト出典：いらすとや　</a:t>
            </a:r>
            <a:r>
              <a:rPr lang="en-US" altLang="ja-JP" sz="7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https://www.irasutoya.com/</a:t>
            </a:r>
            <a:endParaRPr lang="en-US" altLang="ja-JP" sz="7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F4EDBFCF-E4D3-CAD5-B43D-3676B9E442D2}"/>
              </a:ext>
            </a:extLst>
          </p:cNvPr>
          <p:cNvSpPr/>
          <p:nvPr/>
        </p:nvSpPr>
        <p:spPr>
          <a:xfrm>
            <a:off x="9562593" y="868586"/>
            <a:ext cx="2521046" cy="5869066"/>
          </a:xfrm>
          <a:prstGeom prst="roundRect">
            <a:avLst>
              <a:gd name="adj" fmla="val 5467"/>
            </a:avLst>
          </a:prstGeom>
          <a:solidFill>
            <a:srgbClr val="FFFFCC"/>
          </a:solidFill>
          <a:ln w="28575">
            <a:solidFill>
              <a:srgbClr val="0099D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タイトル 1">
            <a:extLst>
              <a:ext uri="{FF2B5EF4-FFF2-40B4-BE49-F238E27FC236}">
                <a16:creationId xmlns:a16="http://schemas.microsoft.com/office/drawing/2014/main" id="{55975535-C256-353A-1681-9006874B5988}"/>
              </a:ext>
            </a:extLst>
          </p:cNvPr>
          <p:cNvSpPr txBox="1">
            <a:spLocks/>
          </p:cNvSpPr>
          <p:nvPr/>
        </p:nvSpPr>
        <p:spPr>
          <a:xfrm>
            <a:off x="9562593" y="940009"/>
            <a:ext cx="2521046" cy="389123"/>
          </a:xfrm>
          <a:prstGeom prst="rect">
            <a:avLst/>
          </a:prstGeom>
          <a:ln>
            <a:noFill/>
          </a:ln>
        </p:spPr>
        <p:txBody>
          <a:bodyPr lIns="91440" tIns="45720" rIns="91440" bIns="45720" anchor="t"/>
          <a:lstStyle>
            <a:lvl1pPr algn="l" defTabSz="742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42969">
              <a:defRPr/>
            </a:pPr>
            <a:r>
              <a:rPr lang="ja-JP" altLang="en-US" sz="1600">
                <a:solidFill>
                  <a:srgbClr val="0099DD"/>
                </a:solidFill>
                <a:latin typeface="Meiryo UI"/>
                <a:ea typeface="Meiryo UI"/>
              </a:rPr>
              <a:t>調べて気づいたことを書こう</a:t>
            </a:r>
            <a:endParaRPr lang="en-US" altLang="ja-JP" sz="1800">
              <a:solidFill>
                <a:srgbClr val="0099DD"/>
              </a:solidFill>
              <a:latin typeface="Meiryo UI"/>
              <a:ea typeface="Meiryo UI"/>
            </a:endParaRPr>
          </a:p>
        </p:txBody>
      </p:sp>
      <p:sp>
        <p:nvSpPr>
          <p:cNvPr id="28" name="テキスト プレースホルダー 27">
            <a:extLst>
              <a:ext uri="{FF2B5EF4-FFF2-40B4-BE49-F238E27FC236}">
                <a16:creationId xmlns:a16="http://schemas.microsoft.com/office/drawing/2014/main" id="{8E33F18A-B486-A212-EAFD-8F63ABD744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96385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E1DC9D7-5466-5AB6-18BB-FE923A4012E1}"/>
              </a:ext>
            </a:extLst>
          </p:cNvPr>
          <p:cNvSpPr/>
          <p:nvPr/>
        </p:nvSpPr>
        <p:spPr>
          <a:xfrm>
            <a:off x="0" y="0"/>
            <a:ext cx="12192000" cy="68716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4" name="図 3" descr="花の絵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9CB723A-3EF0-A65A-CCF3-C9CA3C9D90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1" y="98519"/>
            <a:ext cx="1314633" cy="132416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88DCF00-170E-17D6-289E-9EE846805344}"/>
              </a:ext>
            </a:extLst>
          </p:cNvPr>
          <p:cNvSpPr txBox="1"/>
          <p:nvPr/>
        </p:nvSpPr>
        <p:spPr>
          <a:xfrm>
            <a:off x="177801" y="6671590"/>
            <a:ext cx="2772833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イラスト出典：いらすとや　</a:t>
            </a:r>
            <a:r>
              <a:rPr kumimoji="0" lang="en-US" altLang="ja-JP" sz="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https://www.irasutoya.com/</a:t>
            </a:r>
            <a:endParaRPr kumimoji="0" lang="en-US" altLang="ja-JP" sz="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E6F2E3-D8EB-872B-7623-BD29B9862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8983" y="213439"/>
            <a:ext cx="1386263" cy="131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9176519-5172-D81F-473A-A64A1F3FAA8B}"/>
              </a:ext>
            </a:extLst>
          </p:cNvPr>
          <p:cNvSpPr/>
          <p:nvPr/>
        </p:nvSpPr>
        <p:spPr>
          <a:xfrm>
            <a:off x="387223" y="1636118"/>
            <a:ext cx="11417553" cy="1494971"/>
          </a:xfrm>
          <a:prstGeom prst="rect">
            <a:avLst/>
          </a:prstGeom>
          <a:solidFill>
            <a:schemeClr val="bg1"/>
          </a:solidFill>
          <a:ln w="38100">
            <a:solidFill>
              <a:srgbClr val="FF8D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F640F49-640D-4C29-0FAC-E4640A907049}"/>
              </a:ext>
            </a:extLst>
          </p:cNvPr>
          <p:cNvSpPr txBox="1"/>
          <p:nvPr/>
        </p:nvSpPr>
        <p:spPr>
          <a:xfrm>
            <a:off x="408994" y="1629339"/>
            <a:ext cx="14394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4572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【</a:t>
            </a:r>
            <a:r>
              <a:rPr kumimoji="0" lang="ja-JP" altLang="en-US" sz="2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ちがい</a:t>
            </a:r>
            <a:r>
              <a:rPr kumimoji="0" lang="en-US" altLang="ja-JP" sz="2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】</a:t>
            </a:r>
            <a:endParaRPr kumimoji="0" lang="ja-JP" altLang="en-US" sz="20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D07D262-C0BC-1E4A-8BCD-C461B63E53D3}"/>
              </a:ext>
            </a:extLst>
          </p:cNvPr>
          <p:cNvSpPr/>
          <p:nvPr/>
        </p:nvSpPr>
        <p:spPr>
          <a:xfrm>
            <a:off x="387223" y="3380647"/>
            <a:ext cx="11417553" cy="3203381"/>
          </a:xfrm>
          <a:prstGeom prst="rect">
            <a:avLst/>
          </a:prstGeom>
          <a:solidFill>
            <a:schemeClr val="bg1"/>
          </a:solidFill>
          <a:ln w="38100">
            <a:solidFill>
              <a:srgbClr val="FF8D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6CF1AAA-3FC4-E963-DDB7-9291FAE5042C}"/>
              </a:ext>
            </a:extLst>
          </p:cNvPr>
          <p:cNvSpPr txBox="1"/>
          <p:nvPr/>
        </p:nvSpPr>
        <p:spPr>
          <a:xfrm>
            <a:off x="408993" y="3373868"/>
            <a:ext cx="76682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4572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そう考えた「理由」や「根きょ」を</a:t>
            </a:r>
            <a:r>
              <a:rPr lang="en-US" altLang="ja-JP" sz="20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20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文字以上で書いてみよう</a:t>
            </a:r>
            <a:endParaRPr kumimoji="0" lang="ja-JP" altLang="en-US" sz="20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7" name="テキスト プレースホルダー 16">
            <a:extLst>
              <a:ext uri="{FF2B5EF4-FFF2-40B4-BE49-F238E27FC236}">
                <a16:creationId xmlns:a16="http://schemas.microsoft.com/office/drawing/2014/main" id="{CDF383A4-155B-69A6-F8FA-3B960DFE53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ja-JP" altLang="en-US" sz="1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テキスト プレースホルダー 17">
            <a:extLst>
              <a:ext uri="{FF2B5EF4-FFF2-40B4-BE49-F238E27FC236}">
                <a16:creationId xmlns:a16="http://schemas.microsoft.com/office/drawing/2014/main" id="{CE6B49E9-331B-A24C-75DF-FC447793516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ja-JP" altLang="en-US" sz="1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7637159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デザインの設定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0CF0C914-1E96-4B08-B52D-B20CEF9EB8AB}"/>
</file>

<file path=customXml/itemProps2.xml><?xml version="1.0" encoding="utf-8"?>
<ds:datastoreItem xmlns:ds="http://schemas.openxmlformats.org/officeDocument/2006/customXml" ds:itemID="{7F68A499-5A11-42E8-A22A-50558B190786}"/>
</file>

<file path=customXml/itemProps3.xml><?xml version="1.0" encoding="utf-8"?>
<ds:datastoreItem xmlns:ds="http://schemas.openxmlformats.org/officeDocument/2006/customXml" ds:itemID="{7C58153D-AD0B-4AE2-9E95-8D1E9918415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4</Slides>
  <Notes>1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デザインの設定</vt:lpstr>
      <vt:lpstr>1_デザインの設定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2025-06-11T00:20:08Z</dcterms:created>
  <dcterms:modified xsi:type="dcterms:W3CDTF">2025-06-11T00:20:13Z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