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74" r:id="rId2"/>
    <p:sldId id="256" r:id="rId3"/>
    <p:sldId id="257" r:id="rId4"/>
    <p:sldId id="258" r:id="rId5"/>
    <p:sldId id="259" r:id="rId6"/>
    <p:sldId id="264" r:id="rId7"/>
  </p:sldIdLst>
  <p:sldSz cx="9144000" cy="5715000" type="screen16x1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1800">
          <p15:clr>
            <a:srgbClr val="A4A3A4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4" roundtripDataSignature="AMtx7mhZWdCA2koWvNlg+SWC+6GZDjDY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DCECC1-2E79-7F19-8827-4EF7917F759F}" v="1" dt="2025-06-05T06:07:17.874"/>
    <p1510:client id="{EA70A84F-06EE-47B4-B9DD-8961DDE33FA5}" v="3" dt="2025-06-06T04:09:27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424" y="64"/>
      </p:cViewPr>
      <p:guideLst>
        <p:guide pos="2880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14" Type="http://customschemas.google.com/relationships/presentationmetadata" Target="metadata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3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白紙">
  <p:cSld name="3_白紙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/>
          <p:nvPr/>
        </p:nvSpPr>
        <p:spPr>
          <a:xfrm>
            <a:off x="627459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1F38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昔</a:t>
            </a:r>
            <a:endParaRPr/>
          </a:p>
        </p:txBody>
      </p:sp>
      <p:sp>
        <p:nvSpPr>
          <p:cNvPr id="20" name="Google Shape;20;p11"/>
          <p:cNvSpPr/>
          <p:nvPr/>
        </p:nvSpPr>
        <p:spPr>
          <a:xfrm>
            <a:off x="4629150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今</a:t>
            </a:r>
            <a:endParaRPr/>
          </a:p>
        </p:txBody>
      </p:sp>
      <p:sp>
        <p:nvSpPr>
          <p:cNvPr id="21" name="Google Shape;21;p11"/>
          <p:cNvSpPr txBox="1"/>
          <p:nvPr/>
        </p:nvSpPr>
        <p:spPr>
          <a:xfrm>
            <a:off x="0" y="238370"/>
            <a:ext cx="663909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54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水田の形</a:t>
            </a:r>
            <a:endParaRPr/>
          </a:p>
        </p:txBody>
      </p:sp>
      <p:sp>
        <p:nvSpPr>
          <p:cNvPr id="22" name="Google Shape;22;p11"/>
          <p:cNvSpPr txBox="1"/>
          <p:nvPr/>
        </p:nvSpPr>
        <p:spPr>
          <a:xfrm>
            <a:off x="0" y="0"/>
            <a:ext cx="50321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米づくりは、昔と今でどうかわったでしょうか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3887391" y="822855"/>
            <a:ext cx="4629150" cy="4061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body" idx="2"/>
          </p:nvPr>
        </p:nvSpPr>
        <p:spPr>
          <a:xfrm>
            <a:off x="629841" y="1714500"/>
            <a:ext cx="2949178" cy="3176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4"/>
          <p:cNvSpPr>
            <a:spLocks noGrp="1"/>
          </p:cNvSpPr>
          <p:nvPr>
            <p:ph type="pic" idx="2"/>
          </p:nvPr>
        </p:nvSpPr>
        <p:spPr>
          <a:xfrm>
            <a:off x="3887391" y="822855"/>
            <a:ext cx="4629150" cy="4061354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p24"/>
          <p:cNvSpPr txBox="1">
            <a:spLocks noGrp="1"/>
          </p:cNvSpPr>
          <p:nvPr>
            <p:ph type="body" idx="1"/>
          </p:nvPr>
        </p:nvSpPr>
        <p:spPr>
          <a:xfrm>
            <a:off x="629841" y="1714500"/>
            <a:ext cx="2949178" cy="3176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body" idx="1"/>
          </p:nvPr>
        </p:nvSpPr>
        <p:spPr>
          <a:xfrm rot="5400000">
            <a:off x="2758943" y="-608938"/>
            <a:ext cx="3626115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6"/>
          <p:cNvSpPr txBox="1">
            <a:spLocks noGrp="1"/>
          </p:cNvSpPr>
          <p:nvPr>
            <p:ph type="title"/>
          </p:nvPr>
        </p:nvSpPr>
        <p:spPr>
          <a:xfrm rot="5400000">
            <a:off x="5107913" y="1740033"/>
            <a:ext cx="484319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1"/>
          </p:nvPr>
        </p:nvSpPr>
        <p:spPr>
          <a:xfrm rot="5400000">
            <a:off x="1107413" y="-174492"/>
            <a:ext cx="484319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6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6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白紙">
  <p:cSld name="7_白紙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122" name="Google Shape;122;p27"/>
          <p:cNvSpPr>
            <a:spLocks noGrp="1"/>
          </p:cNvSpPr>
          <p:nvPr>
            <p:ph type="body" idx="1"/>
          </p:nvPr>
        </p:nvSpPr>
        <p:spPr>
          <a:xfrm>
            <a:off x="629841" y="1448889"/>
            <a:ext cx="7887891" cy="3848069"/>
          </a:xfrm>
          <a:prstGeom prst="verticalScroll">
            <a:avLst>
              <a:gd name="adj" fmla="val 12500"/>
            </a:avLst>
          </a:prstGeom>
          <a:noFill/>
          <a:ln w="5715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7"/>
          <p:cNvSpPr txBox="1"/>
          <p:nvPr/>
        </p:nvSpPr>
        <p:spPr>
          <a:xfrm>
            <a:off x="193386" y="393366"/>
            <a:ext cx="87572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よりよい米を作るための地域の協力、人々のくふうや努力について</a:t>
            </a:r>
            <a:endParaRPr sz="2400" b="1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調べたことを伝えあいましょう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C4BB693-C97B-D01C-6669-A5974467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1CA71D-9722-39E9-01AB-199980F08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FB547F-07F0-E8C0-4977-D492874F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9457ADE-A9A9-ACD0-BE95-CEC87FC1F2F2}"/>
              </a:ext>
            </a:extLst>
          </p:cNvPr>
          <p:cNvSpPr/>
          <p:nvPr userDrawn="1"/>
        </p:nvSpPr>
        <p:spPr>
          <a:xfrm>
            <a:off x="459468" y="904858"/>
            <a:ext cx="7672005" cy="720801"/>
          </a:xfrm>
          <a:prstGeom prst="rect">
            <a:avLst/>
          </a:pr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CD0A0413-04EF-3ACD-6FF1-AA3BC67EC65E}"/>
              </a:ext>
            </a:extLst>
          </p:cNvPr>
          <p:cNvGrpSpPr/>
          <p:nvPr userDrawn="1"/>
        </p:nvGrpSpPr>
        <p:grpSpPr>
          <a:xfrm>
            <a:off x="204959" y="1016256"/>
            <a:ext cx="8750116" cy="811932"/>
            <a:chOff x="204959" y="1016256"/>
            <a:chExt cx="8750116" cy="811932"/>
          </a:xfrm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4A34B526-7741-724A-B23B-BF85767D944D}"/>
                </a:ext>
              </a:extLst>
            </p:cNvPr>
            <p:cNvSpPr/>
            <p:nvPr userDrawn="1"/>
          </p:nvSpPr>
          <p:spPr>
            <a:xfrm>
              <a:off x="20495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３月</a:t>
              </a:r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3ADC8B48-F3E9-1B0F-9B75-81A4634FA48A}"/>
                </a:ext>
              </a:extLst>
            </p:cNvPr>
            <p:cNvSpPr/>
            <p:nvPr userDrawn="1"/>
          </p:nvSpPr>
          <p:spPr>
            <a:xfrm>
              <a:off x="130248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CEDA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1400127"/>
                <a:satOff val="-5825"/>
                <a:lumOff val="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４月</a:t>
              </a:r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695F3BE7-463D-FE16-0860-EEF148954D45}"/>
                </a:ext>
              </a:extLst>
            </p:cNvPr>
            <p:cNvSpPr/>
            <p:nvPr userDrawn="1"/>
          </p:nvSpPr>
          <p:spPr>
            <a:xfrm>
              <a:off x="240000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DFB0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2800255"/>
                <a:satOff val="-11651"/>
                <a:lumOff val="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５月</a:t>
              </a:r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D9A67888-CAEC-6AE2-3D40-EB98BB420F77}"/>
                </a:ext>
              </a:extLst>
            </p:cNvPr>
            <p:cNvSpPr/>
            <p:nvPr userDrawn="1"/>
          </p:nvSpPr>
          <p:spPr>
            <a:xfrm>
              <a:off x="349753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E56C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4200382"/>
                <a:satOff val="-17476"/>
                <a:lumOff val="411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６月</a:t>
              </a:r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6FAB195A-6214-E5C2-23EF-8FF781926FD7}"/>
                </a:ext>
              </a:extLst>
            </p:cNvPr>
            <p:cNvSpPr/>
            <p:nvPr userDrawn="1"/>
          </p:nvSpPr>
          <p:spPr>
            <a:xfrm>
              <a:off x="459505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EB29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5600509"/>
                <a:satOff val="-23301"/>
                <a:lumOff val="54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７月</a:t>
              </a:r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B72BD683-C712-DE75-4A97-3D86A3CA5637}"/>
                </a:ext>
              </a:extLst>
            </p:cNvPr>
            <p:cNvSpPr/>
            <p:nvPr userDrawn="1"/>
          </p:nvSpPr>
          <p:spPr>
            <a:xfrm>
              <a:off x="569258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F11C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7000636"/>
                <a:satOff val="-29126"/>
                <a:lumOff val="686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８月</a:t>
              </a:r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C3345673-0C5C-2B54-5D3C-15629D1CB63C}"/>
                </a:ext>
              </a:extLst>
            </p:cNvPr>
            <p:cNvSpPr/>
            <p:nvPr userDrawn="1"/>
          </p:nvSpPr>
          <p:spPr>
            <a:xfrm>
              <a:off x="679010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F80E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8400764"/>
                <a:satOff val="-34952"/>
                <a:lumOff val="8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９月</a:t>
              </a:r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1A4012FB-3AB2-4D7C-204C-0E6B555BAAAE}"/>
                </a:ext>
              </a:extLst>
            </p:cNvPr>
            <p:cNvSpPr/>
            <p:nvPr userDrawn="1"/>
          </p:nvSpPr>
          <p:spPr>
            <a:xfrm>
              <a:off x="7887635" y="1016256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9800891"/>
                <a:satOff val="-40777"/>
                <a:lumOff val="960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000" tIns="45339" rIns="180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 spc="-15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１０月</a:t>
              </a: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389808-E59D-D501-02AD-EA49AE4A38AF}"/>
              </a:ext>
            </a:extLst>
          </p:cNvPr>
          <p:cNvSpPr txBox="1"/>
          <p:nvPr/>
        </p:nvSpPr>
        <p:spPr>
          <a:xfrm>
            <a:off x="459468" y="-18472"/>
            <a:ext cx="663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農作業ごよみ</a:t>
            </a:r>
          </a:p>
        </p:txBody>
      </p:sp>
    </p:spTree>
    <p:extLst>
      <p:ext uri="{BB962C8B-B14F-4D97-AF65-F5344CB8AC3E}">
        <p14:creationId xmlns:p14="http://schemas.microsoft.com/office/powerpoint/2010/main" val="27108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白紙">
  <p:cSld name="4_白紙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25" name="Google Shape;25;p12"/>
          <p:cNvSpPr/>
          <p:nvPr/>
        </p:nvSpPr>
        <p:spPr>
          <a:xfrm>
            <a:off x="627459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1F38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昔</a:t>
            </a:r>
            <a:endParaRPr/>
          </a:p>
        </p:txBody>
      </p:sp>
      <p:sp>
        <p:nvSpPr>
          <p:cNvPr id="26" name="Google Shape;26;p12"/>
          <p:cNvSpPr/>
          <p:nvPr/>
        </p:nvSpPr>
        <p:spPr>
          <a:xfrm>
            <a:off x="4629150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今</a:t>
            </a:r>
            <a:endParaRPr/>
          </a:p>
        </p:txBody>
      </p:sp>
      <p:sp>
        <p:nvSpPr>
          <p:cNvPr id="27" name="Google Shape;27;p12"/>
          <p:cNvSpPr txBox="1"/>
          <p:nvPr/>
        </p:nvSpPr>
        <p:spPr>
          <a:xfrm>
            <a:off x="0" y="238370"/>
            <a:ext cx="663909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54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作業時間</a:t>
            </a:r>
            <a:endParaRPr/>
          </a:p>
        </p:txBody>
      </p:sp>
      <p:sp>
        <p:nvSpPr>
          <p:cNvPr id="28" name="Google Shape;28;p12"/>
          <p:cNvSpPr txBox="1"/>
          <p:nvPr/>
        </p:nvSpPr>
        <p:spPr>
          <a:xfrm>
            <a:off x="0" y="0"/>
            <a:ext cx="50321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米づくりは、昔と今でどうかわったでしょうか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白紙">
  <p:cSld name="5_白紙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33" name="Google Shape;33;p13"/>
          <p:cNvSpPr/>
          <p:nvPr/>
        </p:nvSpPr>
        <p:spPr>
          <a:xfrm>
            <a:off x="629841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1F38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昔</a:t>
            </a:r>
            <a:endParaRPr/>
          </a:p>
        </p:txBody>
      </p:sp>
      <p:sp>
        <p:nvSpPr>
          <p:cNvPr id="34" name="Google Shape;34;p13"/>
          <p:cNvSpPr/>
          <p:nvPr/>
        </p:nvSpPr>
        <p:spPr>
          <a:xfrm>
            <a:off x="4629150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今</a:t>
            </a:r>
            <a:endParaRPr/>
          </a:p>
        </p:txBody>
      </p:sp>
      <p:sp>
        <p:nvSpPr>
          <p:cNvPr id="35" name="Google Shape;35;p13"/>
          <p:cNvSpPr txBox="1"/>
          <p:nvPr/>
        </p:nvSpPr>
        <p:spPr>
          <a:xfrm>
            <a:off x="0" y="238370"/>
            <a:ext cx="663909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54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農薬や肥料</a:t>
            </a:r>
            <a:endParaRPr/>
          </a:p>
        </p:txBody>
      </p:sp>
      <p:sp>
        <p:nvSpPr>
          <p:cNvPr id="36" name="Google Shape;36;p13"/>
          <p:cNvSpPr txBox="1"/>
          <p:nvPr/>
        </p:nvSpPr>
        <p:spPr>
          <a:xfrm>
            <a:off x="0" y="0"/>
            <a:ext cx="50321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米づくりは、昔と今でどうかわったでしょうか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3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白紙">
  <p:cSld name="6_白紙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4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41" name="Google Shape;41;p14"/>
          <p:cNvSpPr/>
          <p:nvPr/>
        </p:nvSpPr>
        <p:spPr>
          <a:xfrm>
            <a:off x="629841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1F38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昔</a:t>
            </a:r>
            <a:endParaRPr/>
          </a:p>
        </p:txBody>
      </p:sp>
      <p:sp>
        <p:nvSpPr>
          <p:cNvPr id="42" name="Google Shape;42;p14"/>
          <p:cNvSpPr/>
          <p:nvPr/>
        </p:nvSpPr>
        <p:spPr>
          <a:xfrm>
            <a:off x="4629150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今</a:t>
            </a:r>
            <a:endParaRPr/>
          </a:p>
        </p:txBody>
      </p:sp>
      <p:sp>
        <p:nvSpPr>
          <p:cNvPr id="43" name="Google Shape;43;p14"/>
          <p:cNvSpPr txBox="1"/>
          <p:nvPr/>
        </p:nvSpPr>
        <p:spPr>
          <a:xfrm>
            <a:off x="0" y="238370"/>
            <a:ext cx="663909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54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生産量や消費量</a:t>
            </a:r>
            <a:endParaRPr/>
          </a:p>
        </p:txBody>
      </p:sp>
      <p:sp>
        <p:nvSpPr>
          <p:cNvPr id="44" name="Google Shape;44;p14"/>
          <p:cNvSpPr txBox="1"/>
          <p:nvPr/>
        </p:nvSpPr>
        <p:spPr>
          <a:xfrm>
            <a:off x="0" y="0"/>
            <a:ext cx="50321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米づくりは、昔と今でどうかわったでしょうか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白紙">
  <p:cSld name="8_白紙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>
            <a:spLocks noGrp="1"/>
          </p:cNvSpPr>
          <p:nvPr>
            <p:ph type="body" idx="1"/>
          </p:nvPr>
        </p:nvSpPr>
        <p:spPr>
          <a:xfrm flipH="1">
            <a:off x="626268" y="1448889"/>
            <a:ext cx="7889082" cy="3848069"/>
          </a:xfrm>
          <a:prstGeom prst="verticalScroll">
            <a:avLst>
              <a:gd name="adj" fmla="val 12500"/>
            </a:avLst>
          </a:prstGeom>
          <a:noFill/>
          <a:ln w="5715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50" name="Google Shape;50;p15"/>
          <p:cNvSpPr txBox="1"/>
          <p:nvPr/>
        </p:nvSpPr>
        <p:spPr>
          <a:xfrm>
            <a:off x="187500" y="377050"/>
            <a:ext cx="8910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よりよい米を作るための地域の協力、人々のくふうや努力について</a:t>
            </a:r>
            <a:endParaRPr sz="2400" b="1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調べたことを伝えあいましょう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8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38862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body" idx="2"/>
          </p:nvPr>
        </p:nvSpPr>
        <p:spPr>
          <a:xfrm>
            <a:off x="4629150" y="1521354"/>
            <a:ext cx="38862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body" idx="2"/>
          </p:nvPr>
        </p:nvSpPr>
        <p:spPr>
          <a:xfrm>
            <a:off x="629842" y="2087563"/>
            <a:ext cx="3868340" cy="307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3"/>
          </p:nvPr>
        </p:nvSpPr>
        <p:spPr>
          <a:xfrm>
            <a:off x="4629150" y="1400969"/>
            <a:ext cx="3887391" cy="686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body" idx="4"/>
          </p:nvPr>
        </p:nvSpPr>
        <p:spPr>
          <a:xfrm>
            <a:off x="4629150" y="2087563"/>
            <a:ext cx="3887391" cy="307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A43CA81-3919-5D94-3EA8-3ACBA17325DA}"/>
              </a:ext>
            </a:extLst>
          </p:cNvPr>
          <p:cNvSpPr txBox="1"/>
          <p:nvPr/>
        </p:nvSpPr>
        <p:spPr>
          <a:xfrm>
            <a:off x="971422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穂が出る 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36674DD-0A31-A350-26A2-CD9DB5A4F8FC}"/>
              </a:ext>
            </a:extLst>
          </p:cNvPr>
          <p:cNvSpPr txBox="1"/>
          <p:nvPr/>
        </p:nvSpPr>
        <p:spPr>
          <a:xfrm>
            <a:off x="1425705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水の管理 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91D812C-931A-5A06-E4DB-E8EA7F5874F8}"/>
              </a:ext>
            </a:extLst>
          </p:cNvPr>
          <p:cNvSpPr txBox="1"/>
          <p:nvPr/>
        </p:nvSpPr>
        <p:spPr>
          <a:xfrm>
            <a:off x="2334271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だっこく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BD4D640-2870-A47F-BFF2-D97945BAD40A}"/>
              </a:ext>
            </a:extLst>
          </p:cNvPr>
          <p:cNvSpPr txBox="1"/>
          <p:nvPr/>
        </p:nvSpPr>
        <p:spPr>
          <a:xfrm>
            <a:off x="1879988" y="2916194"/>
            <a:ext cx="386904" cy="9250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田植え 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D4FAB8-C5D7-DF8D-95FE-CBE00F187AFA}"/>
              </a:ext>
            </a:extLst>
          </p:cNvPr>
          <p:cNvSpPr txBox="1"/>
          <p:nvPr/>
        </p:nvSpPr>
        <p:spPr>
          <a:xfrm>
            <a:off x="2788554" y="2916194"/>
            <a:ext cx="386904" cy="161374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たい肥づくり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2E7517-A08A-7FF3-7EB6-F936D1FCA2BE}"/>
              </a:ext>
            </a:extLst>
          </p:cNvPr>
          <p:cNvSpPr txBox="1"/>
          <p:nvPr/>
        </p:nvSpPr>
        <p:spPr>
          <a:xfrm>
            <a:off x="3242837" y="2916194"/>
            <a:ext cx="386904" cy="161374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たい肥をまく 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0FF1ED-B411-A543-F94F-5C81944086A7}"/>
              </a:ext>
            </a:extLst>
          </p:cNvPr>
          <p:cNvSpPr txBox="1"/>
          <p:nvPr/>
        </p:nvSpPr>
        <p:spPr>
          <a:xfrm>
            <a:off x="3697120" y="2916194"/>
            <a:ext cx="386904" cy="9250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種まき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F3EF0DC-34B3-FB8F-14C8-60124067271D}"/>
              </a:ext>
            </a:extLst>
          </p:cNvPr>
          <p:cNvSpPr txBox="1"/>
          <p:nvPr/>
        </p:nvSpPr>
        <p:spPr>
          <a:xfrm>
            <a:off x="4151403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もみすり 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C82D2D5-8196-A72A-06BA-2CCE562D758D}"/>
              </a:ext>
            </a:extLst>
          </p:cNvPr>
          <p:cNvSpPr txBox="1"/>
          <p:nvPr/>
        </p:nvSpPr>
        <p:spPr>
          <a:xfrm>
            <a:off x="4605686" y="2916194"/>
            <a:ext cx="386904" cy="13784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農薬をまく 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75FAB50-F554-A6B5-DBD9-C6865209C7D6}"/>
              </a:ext>
            </a:extLst>
          </p:cNvPr>
          <p:cNvSpPr txBox="1"/>
          <p:nvPr/>
        </p:nvSpPr>
        <p:spPr>
          <a:xfrm>
            <a:off x="5059969" y="2916194"/>
            <a:ext cx="386904" cy="206456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じょ草ざいをまく 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C7817D2-64F0-5773-4E27-7AA1D9DC7D7B}"/>
              </a:ext>
            </a:extLst>
          </p:cNvPr>
          <p:cNvSpPr txBox="1"/>
          <p:nvPr/>
        </p:nvSpPr>
        <p:spPr>
          <a:xfrm>
            <a:off x="5514252" y="2916194"/>
            <a:ext cx="386904" cy="9250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代かき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3CE6652-BF87-7DAA-FDBA-C09212742E02}"/>
              </a:ext>
            </a:extLst>
          </p:cNvPr>
          <p:cNvSpPr txBox="1"/>
          <p:nvPr/>
        </p:nvSpPr>
        <p:spPr>
          <a:xfrm>
            <a:off x="5968535" y="2916194"/>
            <a:ext cx="386904" cy="9250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稲かり 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A5371A8-7B2A-2556-94AE-44230254D699}"/>
              </a:ext>
            </a:extLst>
          </p:cNvPr>
          <p:cNvSpPr txBox="1"/>
          <p:nvPr/>
        </p:nvSpPr>
        <p:spPr>
          <a:xfrm>
            <a:off x="6422818" y="2916194"/>
            <a:ext cx="386904" cy="9250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種もみ 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86A6B93-3B82-AB84-E435-F25E731329C3}"/>
              </a:ext>
            </a:extLst>
          </p:cNvPr>
          <p:cNvSpPr txBox="1"/>
          <p:nvPr/>
        </p:nvSpPr>
        <p:spPr>
          <a:xfrm>
            <a:off x="6877101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かんそう 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BE688A5-F005-AE9C-BB8D-EED94B7599D2}"/>
              </a:ext>
            </a:extLst>
          </p:cNvPr>
          <p:cNvSpPr txBox="1"/>
          <p:nvPr/>
        </p:nvSpPr>
        <p:spPr>
          <a:xfrm>
            <a:off x="7331384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生育調査 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6126B44-4D94-641D-8AB5-0CEAC078A307}"/>
              </a:ext>
            </a:extLst>
          </p:cNvPr>
          <p:cNvSpPr txBox="1"/>
          <p:nvPr/>
        </p:nvSpPr>
        <p:spPr>
          <a:xfrm>
            <a:off x="7785674" y="2916194"/>
            <a:ext cx="386904" cy="115399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txBody>
          <a:bodyPr vert="eaVert" wrap="none" lIns="36000" rIns="36000" rtlCol="0" anchor="ctr">
            <a:spAutoFit/>
          </a:bodyPr>
          <a:lstStyle/>
          <a:p>
            <a:r>
              <a:rPr kumimoji="1" lang="ja-JP" altLang="en-US" b="1">
                <a:ln w="254"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 田おこし </a:t>
            </a:r>
          </a:p>
        </p:txBody>
      </p:sp>
    </p:spTree>
    <p:extLst>
      <p:ext uri="{BB962C8B-B14F-4D97-AF65-F5344CB8AC3E}">
        <p14:creationId xmlns:p14="http://schemas.microsoft.com/office/powerpoint/2010/main" val="4205156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29" name="Google Shape;129;p1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47" name="Google Shape;147;p4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EE5FA26-D8E2-37F5-99F5-144825047A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01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83D55F1C-0386-4819-A2DA-E3820DAC8AFA}"/>
</file>

<file path=customXml/itemProps2.xml><?xml version="1.0" encoding="utf-8"?>
<ds:datastoreItem xmlns:ds="http://schemas.openxmlformats.org/officeDocument/2006/customXml" ds:itemID="{458195BE-8FC1-4D85-85CC-A25517166344}"/>
</file>

<file path=customXml/itemProps3.xml><?xml version="1.0" encoding="utf-8"?>
<ds:datastoreItem xmlns:ds="http://schemas.openxmlformats.org/officeDocument/2006/customXml" ds:itemID="{A639A238-93C7-4E5E-B3F4-A3C36F9945A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画面に合わせる (16:10)</PresentationFormat>
  <Paragraphs>16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MS PGothic</vt:lpstr>
      <vt:lpstr>MS PGothic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2025-06-06T04:09:27Z</dcterms:created>
  <dcterms:modified xsi:type="dcterms:W3CDTF">2025-06-06T04:09:34Z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