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8"/>
  </p:notesMasterIdLst>
  <p:sldIdLst>
    <p:sldId id="275" r:id="rId2"/>
    <p:sldId id="256" r:id="rId3"/>
    <p:sldId id="257" r:id="rId4"/>
    <p:sldId id="258" r:id="rId5"/>
    <p:sldId id="259" r:id="rId6"/>
    <p:sldId id="264" r:id="rId7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6" orient="horz" pos="18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4FCEDA"/>
    <a:srgbClr val="43DFB0"/>
    <a:srgbClr val="36E56C"/>
    <a:srgbClr val="39EB29"/>
    <a:srgbClr val="80F11C"/>
    <a:srgbClr val="FFC000"/>
    <a:srgbClr val="D7F8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B5882D-95F6-4B02-887C-E46173BA657A}" v="3" dt="2025-06-06T04:08:55.8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424" y="64"/>
      </p:cViewPr>
      <p:guideLst>
        <p:guide pos="2880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8D55F1-2A18-4AC2-A79C-D743EC37990B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694389E8-44C4-4E30-B796-E6C7F3976D9F}">
      <dgm:prSet phldrT="[テキスト]"/>
      <dgm:spPr>
        <a:solidFill>
          <a:srgbClr val="5B9BD5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３月</a:t>
          </a:r>
        </a:p>
      </dgm:t>
    </dgm:pt>
    <dgm:pt modelId="{ADCCF39D-D691-4E84-BA55-ACBDE87199C2}" type="parTrans" cxnId="{129E90B2-79C5-43CB-9FE8-52DD5B2111DD}">
      <dgm:prSet/>
      <dgm:spPr/>
      <dgm:t>
        <a:bodyPr/>
        <a:lstStyle/>
        <a:p>
          <a:endParaRPr kumimoji="1" lang="ja-JP" altLang="en-US"/>
        </a:p>
      </dgm:t>
    </dgm:pt>
    <dgm:pt modelId="{F3C0CDDB-2CDF-4B47-A545-9535E5F793EA}" type="sibTrans" cxnId="{129E90B2-79C5-43CB-9FE8-52DD5B2111DD}">
      <dgm:prSet/>
      <dgm:spPr/>
      <dgm:t>
        <a:bodyPr/>
        <a:lstStyle/>
        <a:p>
          <a:endParaRPr kumimoji="1" lang="ja-JP" altLang="en-US"/>
        </a:p>
      </dgm:t>
    </dgm:pt>
    <dgm:pt modelId="{3AB2567E-74CB-4149-A0C3-C70587DD28F5}">
      <dgm:prSet phldrT="[テキスト]"/>
      <dgm:spPr>
        <a:solidFill>
          <a:srgbClr val="4FCEDA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４月</a:t>
          </a:r>
        </a:p>
      </dgm:t>
    </dgm:pt>
    <dgm:pt modelId="{B7E00257-4A94-4681-80AB-8440473FD02D}" type="parTrans" cxnId="{B66D35B0-7C66-4FEC-BB15-B055E27B1823}">
      <dgm:prSet/>
      <dgm:spPr/>
      <dgm:t>
        <a:bodyPr/>
        <a:lstStyle/>
        <a:p>
          <a:endParaRPr kumimoji="1" lang="ja-JP" altLang="en-US"/>
        </a:p>
      </dgm:t>
    </dgm:pt>
    <dgm:pt modelId="{48AA104B-37BD-488A-9CAE-D81E3E931D64}" type="sibTrans" cxnId="{B66D35B0-7C66-4FEC-BB15-B055E27B1823}">
      <dgm:prSet/>
      <dgm:spPr/>
      <dgm:t>
        <a:bodyPr/>
        <a:lstStyle/>
        <a:p>
          <a:endParaRPr kumimoji="1" lang="ja-JP" altLang="en-US"/>
        </a:p>
      </dgm:t>
    </dgm:pt>
    <dgm:pt modelId="{FB7F4CF3-03AB-4346-9AB3-6BF3A514CF2D}">
      <dgm:prSet phldrT="[テキスト]"/>
      <dgm:spPr>
        <a:solidFill>
          <a:srgbClr val="39EB29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７月</a:t>
          </a:r>
        </a:p>
      </dgm:t>
    </dgm:pt>
    <dgm:pt modelId="{49E6EB2A-8940-4590-A48B-6A5DDC52056F}" type="parTrans" cxnId="{EEF35B94-9F0A-4D95-A97E-0C05D634F2B5}">
      <dgm:prSet/>
      <dgm:spPr/>
      <dgm:t>
        <a:bodyPr/>
        <a:lstStyle/>
        <a:p>
          <a:endParaRPr kumimoji="1" lang="ja-JP" altLang="en-US"/>
        </a:p>
      </dgm:t>
    </dgm:pt>
    <dgm:pt modelId="{2C866A6D-9741-4217-8023-5B077DC52CA2}" type="sibTrans" cxnId="{EEF35B94-9F0A-4D95-A97E-0C05D634F2B5}">
      <dgm:prSet/>
      <dgm:spPr/>
      <dgm:t>
        <a:bodyPr/>
        <a:lstStyle/>
        <a:p>
          <a:endParaRPr kumimoji="1" lang="ja-JP" altLang="en-US"/>
        </a:p>
      </dgm:t>
    </dgm:pt>
    <dgm:pt modelId="{A2E2112A-372D-40E2-A65F-2A05ECC8FA67}">
      <dgm:prSet phldrT="[テキスト]"/>
      <dgm:spPr>
        <a:solidFill>
          <a:srgbClr val="43DFB0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５月</a:t>
          </a:r>
        </a:p>
      </dgm:t>
    </dgm:pt>
    <dgm:pt modelId="{8BA1FEE8-272D-43F3-A6A0-706886C4E77E}" type="parTrans" cxnId="{C8863ABF-0B0B-466C-868A-82783210B0AD}">
      <dgm:prSet/>
      <dgm:spPr/>
      <dgm:t>
        <a:bodyPr/>
        <a:lstStyle/>
        <a:p>
          <a:endParaRPr kumimoji="1" lang="ja-JP" altLang="en-US"/>
        </a:p>
      </dgm:t>
    </dgm:pt>
    <dgm:pt modelId="{83F1BE99-9249-4010-B3B4-A6DE2A47AA01}" type="sibTrans" cxnId="{C8863ABF-0B0B-466C-868A-82783210B0AD}">
      <dgm:prSet/>
      <dgm:spPr/>
      <dgm:t>
        <a:bodyPr/>
        <a:lstStyle/>
        <a:p>
          <a:endParaRPr kumimoji="1" lang="ja-JP" altLang="en-US"/>
        </a:p>
      </dgm:t>
    </dgm:pt>
    <dgm:pt modelId="{5BF38C9D-B6CF-41E3-922A-E477218ED25F}">
      <dgm:prSet phldrT="[テキスト]"/>
      <dgm:spPr>
        <a:solidFill>
          <a:srgbClr val="36E56C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６月</a:t>
          </a:r>
        </a:p>
      </dgm:t>
    </dgm:pt>
    <dgm:pt modelId="{C26622AB-939F-474E-BDDA-560B2A2B63D9}" type="parTrans" cxnId="{B7201555-C198-4B95-A150-4F2C753C80F5}">
      <dgm:prSet/>
      <dgm:spPr/>
      <dgm:t>
        <a:bodyPr/>
        <a:lstStyle/>
        <a:p>
          <a:endParaRPr kumimoji="1" lang="ja-JP" altLang="en-US"/>
        </a:p>
      </dgm:t>
    </dgm:pt>
    <dgm:pt modelId="{D87C539B-4E5C-4E04-9012-C69DBDBE4DFB}" type="sibTrans" cxnId="{B7201555-C198-4B95-A150-4F2C753C80F5}">
      <dgm:prSet/>
      <dgm:spPr/>
      <dgm:t>
        <a:bodyPr/>
        <a:lstStyle/>
        <a:p>
          <a:endParaRPr kumimoji="1" lang="ja-JP" altLang="en-US"/>
        </a:p>
      </dgm:t>
    </dgm:pt>
    <dgm:pt modelId="{AE4525C5-5345-42B6-99B3-E944EE64BCAF}">
      <dgm:prSet phldrT="[テキスト]"/>
      <dgm:spPr>
        <a:solidFill>
          <a:srgbClr val="80F11C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８月</a:t>
          </a:r>
        </a:p>
      </dgm:t>
    </dgm:pt>
    <dgm:pt modelId="{AED36AED-4045-4DB2-8252-859CD686C119}" type="parTrans" cxnId="{B858E46D-0FF6-4283-8CE5-EB583B95A3EF}">
      <dgm:prSet/>
      <dgm:spPr/>
      <dgm:t>
        <a:bodyPr/>
        <a:lstStyle/>
        <a:p>
          <a:endParaRPr kumimoji="1" lang="ja-JP" altLang="en-US"/>
        </a:p>
      </dgm:t>
    </dgm:pt>
    <dgm:pt modelId="{F2B677A7-6845-4742-BBC9-1CFD3E1FDA1F}" type="sibTrans" cxnId="{B858E46D-0FF6-4283-8CE5-EB583B95A3EF}">
      <dgm:prSet/>
      <dgm:spPr/>
      <dgm:t>
        <a:bodyPr/>
        <a:lstStyle/>
        <a:p>
          <a:endParaRPr kumimoji="1" lang="ja-JP" altLang="en-US"/>
        </a:p>
      </dgm:t>
    </dgm:pt>
    <dgm:pt modelId="{398ACA08-3378-40B2-8D39-72C9EE1AB46A}">
      <dgm:prSet phldrT="[テキスト]"/>
      <dgm:spPr>
        <a:solidFill>
          <a:srgbClr val="D7F80E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９月</a:t>
          </a:r>
        </a:p>
      </dgm:t>
    </dgm:pt>
    <dgm:pt modelId="{43D5133A-C33C-4A9C-88D6-C3D705811246}" type="parTrans" cxnId="{6E0AE677-E0C6-440D-9EB9-8FCF83D9AA5C}">
      <dgm:prSet/>
      <dgm:spPr/>
      <dgm:t>
        <a:bodyPr/>
        <a:lstStyle/>
        <a:p>
          <a:endParaRPr kumimoji="1" lang="ja-JP" altLang="en-US"/>
        </a:p>
      </dgm:t>
    </dgm:pt>
    <dgm:pt modelId="{742C13AE-CBB5-4CD2-BFAA-314AA59549C5}" type="sibTrans" cxnId="{6E0AE677-E0C6-440D-9EB9-8FCF83D9AA5C}">
      <dgm:prSet/>
      <dgm:spPr/>
      <dgm:t>
        <a:bodyPr/>
        <a:lstStyle/>
        <a:p>
          <a:endParaRPr kumimoji="1" lang="ja-JP" altLang="en-US"/>
        </a:p>
      </dgm:t>
    </dgm:pt>
    <dgm:pt modelId="{CC161D3B-E1BD-47B4-A8F9-EFBC70F2EF02}">
      <dgm:prSet phldrT="[テキスト]"/>
      <dgm:spPr>
        <a:solidFill>
          <a:srgbClr val="FFC000">
            <a:alpha val="50000"/>
          </a:srgbClr>
        </a:solidFill>
        <a:ln w="38100">
          <a:solidFill>
            <a:schemeClr val="tx1"/>
          </a:solidFill>
        </a:ln>
      </dgm:spPr>
      <dgm:t>
        <a:bodyPr/>
        <a:lstStyle/>
        <a:p>
          <a:r>
            <a:rPr kumimoji="1" lang="ja-JP" altLang="en-US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１０月</a:t>
          </a:r>
        </a:p>
      </dgm:t>
    </dgm:pt>
    <dgm:pt modelId="{21FACD05-0D96-4FCE-BC3B-ACBD9EA4FA09}" type="parTrans" cxnId="{A9D79920-56A0-4823-869D-A57FEAC20946}">
      <dgm:prSet/>
      <dgm:spPr/>
      <dgm:t>
        <a:bodyPr/>
        <a:lstStyle/>
        <a:p>
          <a:endParaRPr kumimoji="1" lang="ja-JP" altLang="en-US"/>
        </a:p>
      </dgm:t>
    </dgm:pt>
    <dgm:pt modelId="{A7B5C739-E04D-4E7C-AF70-95AEB09E5AEC}" type="sibTrans" cxnId="{A9D79920-56A0-4823-869D-A57FEAC20946}">
      <dgm:prSet/>
      <dgm:spPr/>
      <dgm:t>
        <a:bodyPr/>
        <a:lstStyle/>
        <a:p>
          <a:endParaRPr kumimoji="1" lang="ja-JP" altLang="en-US"/>
        </a:p>
      </dgm:t>
    </dgm:pt>
    <dgm:pt modelId="{A246C92E-22DD-4D78-9746-A1DA83CA0BB0}" type="pres">
      <dgm:prSet presAssocID="{1D8D55F1-2A18-4AC2-A79C-D743EC37990B}" presName="Name0" presStyleCnt="0">
        <dgm:presLayoutVars>
          <dgm:dir/>
          <dgm:resizeHandles val="exact"/>
        </dgm:presLayoutVars>
      </dgm:prSet>
      <dgm:spPr/>
    </dgm:pt>
    <dgm:pt modelId="{247C8502-FAD1-4AC8-A79E-070F6D747AA8}" type="pres">
      <dgm:prSet presAssocID="{694389E8-44C4-4E30-B796-E6C7F3976D9F}" presName="parTxOnly" presStyleLbl="node1" presStyleIdx="0" presStyleCnt="8" custLinFactNeighborX="-4504">
        <dgm:presLayoutVars>
          <dgm:bulletEnabled val="1"/>
        </dgm:presLayoutVars>
      </dgm:prSet>
      <dgm:spPr/>
    </dgm:pt>
    <dgm:pt modelId="{667FE513-3E9C-49D8-90E5-7553969E72AC}" type="pres">
      <dgm:prSet presAssocID="{F3C0CDDB-2CDF-4B47-A545-9535E5F793EA}" presName="parSpace" presStyleCnt="0"/>
      <dgm:spPr/>
    </dgm:pt>
    <dgm:pt modelId="{F0944BF4-E8E1-4C4A-ACBB-47936EB0D72A}" type="pres">
      <dgm:prSet presAssocID="{3AB2567E-74CB-4149-A0C3-C70587DD28F5}" presName="parTxOnly" presStyleLbl="node1" presStyleIdx="1" presStyleCnt="8">
        <dgm:presLayoutVars>
          <dgm:bulletEnabled val="1"/>
        </dgm:presLayoutVars>
      </dgm:prSet>
      <dgm:spPr/>
    </dgm:pt>
    <dgm:pt modelId="{415A5CE5-8E37-4B79-B72F-0D80DB8BC11A}" type="pres">
      <dgm:prSet presAssocID="{48AA104B-37BD-488A-9CAE-D81E3E931D64}" presName="parSpace" presStyleCnt="0"/>
      <dgm:spPr/>
    </dgm:pt>
    <dgm:pt modelId="{78B68870-E0A2-45C5-AA8A-FEB098D4589B}" type="pres">
      <dgm:prSet presAssocID="{A2E2112A-372D-40E2-A65F-2A05ECC8FA67}" presName="parTxOnly" presStyleLbl="node1" presStyleIdx="2" presStyleCnt="8">
        <dgm:presLayoutVars>
          <dgm:bulletEnabled val="1"/>
        </dgm:presLayoutVars>
      </dgm:prSet>
      <dgm:spPr/>
    </dgm:pt>
    <dgm:pt modelId="{97410601-BFD8-4802-BA31-5BF69444A11A}" type="pres">
      <dgm:prSet presAssocID="{83F1BE99-9249-4010-B3B4-A6DE2A47AA01}" presName="parSpace" presStyleCnt="0"/>
      <dgm:spPr/>
    </dgm:pt>
    <dgm:pt modelId="{3F252380-B2B1-468E-9279-6E91069DD300}" type="pres">
      <dgm:prSet presAssocID="{5BF38C9D-B6CF-41E3-922A-E477218ED25F}" presName="parTxOnly" presStyleLbl="node1" presStyleIdx="3" presStyleCnt="8">
        <dgm:presLayoutVars>
          <dgm:bulletEnabled val="1"/>
        </dgm:presLayoutVars>
      </dgm:prSet>
      <dgm:spPr/>
    </dgm:pt>
    <dgm:pt modelId="{BC151E27-666B-47CB-9556-7792E0FCC01D}" type="pres">
      <dgm:prSet presAssocID="{D87C539B-4E5C-4E04-9012-C69DBDBE4DFB}" presName="parSpace" presStyleCnt="0"/>
      <dgm:spPr/>
    </dgm:pt>
    <dgm:pt modelId="{41ABF495-6C7E-4BE4-9572-692C2311F139}" type="pres">
      <dgm:prSet presAssocID="{FB7F4CF3-03AB-4346-9AB3-6BF3A514CF2D}" presName="parTxOnly" presStyleLbl="node1" presStyleIdx="4" presStyleCnt="8">
        <dgm:presLayoutVars>
          <dgm:bulletEnabled val="1"/>
        </dgm:presLayoutVars>
      </dgm:prSet>
      <dgm:spPr/>
    </dgm:pt>
    <dgm:pt modelId="{BF9E12EE-52B8-4364-A0E0-48ED63C6A133}" type="pres">
      <dgm:prSet presAssocID="{2C866A6D-9741-4217-8023-5B077DC52CA2}" presName="parSpace" presStyleCnt="0"/>
      <dgm:spPr/>
    </dgm:pt>
    <dgm:pt modelId="{FB6B352C-B806-4680-9B98-CBC7B24BAAAE}" type="pres">
      <dgm:prSet presAssocID="{AE4525C5-5345-42B6-99B3-E944EE64BCAF}" presName="parTxOnly" presStyleLbl="node1" presStyleIdx="5" presStyleCnt="8">
        <dgm:presLayoutVars>
          <dgm:bulletEnabled val="1"/>
        </dgm:presLayoutVars>
      </dgm:prSet>
      <dgm:spPr/>
    </dgm:pt>
    <dgm:pt modelId="{8DD6744D-F020-441B-831D-DC65C33EFD0F}" type="pres">
      <dgm:prSet presAssocID="{F2B677A7-6845-4742-BBC9-1CFD3E1FDA1F}" presName="parSpace" presStyleCnt="0"/>
      <dgm:spPr/>
    </dgm:pt>
    <dgm:pt modelId="{BC6757B5-6A47-4A37-99EA-6E4766BA2DC5}" type="pres">
      <dgm:prSet presAssocID="{398ACA08-3378-40B2-8D39-72C9EE1AB46A}" presName="parTxOnly" presStyleLbl="node1" presStyleIdx="6" presStyleCnt="8">
        <dgm:presLayoutVars>
          <dgm:bulletEnabled val="1"/>
        </dgm:presLayoutVars>
      </dgm:prSet>
      <dgm:spPr/>
    </dgm:pt>
    <dgm:pt modelId="{DCA3B52B-E55F-454F-B791-CB9E9F03D106}" type="pres">
      <dgm:prSet presAssocID="{742C13AE-CBB5-4CD2-BFAA-314AA59549C5}" presName="parSpace" presStyleCnt="0"/>
      <dgm:spPr/>
    </dgm:pt>
    <dgm:pt modelId="{893105C1-53C7-46FF-870C-1BD5F882702E}" type="pres">
      <dgm:prSet presAssocID="{CC161D3B-E1BD-47B4-A8F9-EFBC70F2EF02}" presName="parTxOnly" presStyleLbl="node1" presStyleIdx="7" presStyleCnt="8">
        <dgm:presLayoutVars>
          <dgm:bulletEnabled val="1"/>
        </dgm:presLayoutVars>
      </dgm:prSet>
      <dgm:spPr/>
    </dgm:pt>
  </dgm:ptLst>
  <dgm:cxnLst>
    <dgm:cxn modelId="{E7DF3D0E-8636-49AA-B84C-379583D5E159}" type="presOf" srcId="{694389E8-44C4-4E30-B796-E6C7F3976D9F}" destId="{247C8502-FAD1-4AC8-A79E-070F6D747AA8}" srcOrd="0" destOrd="0" presId="urn:microsoft.com/office/officeart/2005/8/layout/hChevron3"/>
    <dgm:cxn modelId="{A9D79920-56A0-4823-869D-A57FEAC20946}" srcId="{1D8D55F1-2A18-4AC2-A79C-D743EC37990B}" destId="{CC161D3B-E1BD-47B4-A8F9-EFBC70F2EF02}" srcOrd="7" destOrd="0" parTransId="{21FACD05-0D96-4FCE-BC3B-ACBD9EA4FA09}" sibTransId="{A7B5C739-E04D-4E7C-AF70-95AEB09E5AEC}"/>
    <dgm:cxn modelId="{DA513E6C-7F7E-4FF4-A039-D646B5EF0130}" type="presOf" srcId="{398ACA08-3378-40B2-8D39-72C9EE1AB46A}" destId="{BC6757B5-6A47-4A37-99EA-6E4766BA2DC5}" srcOrd="0" destOrd="0" presId="urn:microsoft.com/office/officeart/2005/8/layout/hChevron3"/>
    <dgm:cxn modelId="{B858E46D-0FF6-4283-8CE5-EB583B95A3EF}" srcId="{1D8D55F1-2A18-4AC2-A79C-D743EC37990B}" destId="{AE4525C5-5345-42B6-99B3-E944EE64BCAF}" srcOrd="5" destOrd="0" parTransId="{AED36AED-4045-4DB2-8252-859CD686C119}" sibTransId="{F2B677A7-6845-4742-BBC9-1CFD3E1FDA1F}"/>
    <dgm:cxn modelId="{B7201555-C198-4B95-A150-4F2C753C80F5}" srcId="{1D8D55F1-2A18-4AC2-A79C-D743EC37990B}" destId="{5BF38C9D-B6CF-41E3-922A-E477218ED25F}" srcOrd="3" destOrd="0" parTransId="{C26622AB-939F-474E-BDDA-560B2A2B63D9}" sibTransId="{D87C539B-4E5C-4E04-9012-C69DBDBE4DFB}"/>
    <dgm:cxn modelId="{6E0AE677-E0C6-440D-9EB9-8FCF83D9AA5C}" srcId="{1D8D55F1-2A18-4AC2-A79C-D743EC37990B}" destId="{398ACA08-3378-40B2-8D39-72C9EE1AB46A}" srcOrd="6" destOrd="0" parTransId="{43D5133A-C33C-4A9C-88D6-C3D705811246}" sibTransId="{742C13AE-CBB5-4CD2-BFAA-314AA59549C5}"/>
    <dgm:cxn modelId="{5A4DDB58-F7F6-4622-BE34-89CF552E0992}" type="presOf" srcId="{3AB2567E-74CB-4149-A0C3-C70587DD28F5}" destId="{F0944BF4-E8E1-4C4A-ACBB-47936EB0D72A}" srcOrd="0" destOrd="0" presId="urn:microsoft.com/office/officeart/2005/8/layout/hChevron3"/>
    <dgm:cxn modelId="{EEF35B94-9F0A-4D95-A97E-0C05D634F2B5}" srcId="{1D8D55F1-2A18-4AC2-A79C-D743EC37990B}" destId="{FB7F4CF3-03AB-4346-9AB3-6BF3A514CF2D}" srcOrd="4" destOrd="0" parTransId="{49E6EB2A-8940-4590-A48B-6A5DDC52056F}" sibTransId="{2C866A6D-9741-4217-8023-5B077DC52CA2}"/>
    <dgm:cxn modelId="{6B4539A3-9C38-41D0-9B0A-B3070BAC1B6E}" type="presOf" srcId="{1D8D55F1-2A18-4AC2-A79C-D743EC37990B}" destId="{A246C92E-22DD-4D78-9746-A1DA83CA0BB0}" srcOrd="0" destOrd="0" presId="urn:microsoft.com/office/officeart/2005/8/layout/hChevron3"/>
    <dgm:cxn modelId="{158C7AAE-F4CC-4FA8-8AAB-DAC0CA7D2CA4}" type="presOf" srcId="{AE4525C5-5345-42B6-99B3-E944EE64BCAF}" destId="{FB6B352C-B806-4680-9B98-CBC7B24BAAAE}" srcOrd="0" destOrd="0" presId="urn:microsoft.com/office/officeart/2005/8/layout/hChevron3"/>
    <dgm:cxn modelId="{B66D35B0-7C66-4FEC-BB15-B055E27B1823}" srcId="{1D8D55F1-2A18-4AC2-A79C-D743EC37990B}" destId="{3AB2567E-74CB-4149-A0C3-C70587DD28F5}" srcOrd="1" destOrd="0" parTransId="{B7E00257-4A94-4681-80AB-8440473FD02D}" sibTransId="{48AA104B-37BD-488A-9CAE-D81E3E931D64}"/>
    <dgm:cxn modelId="{129E90B2-79C5-43CB-9FE8-52DD5B2111DD}" srcId="{1D8D55F1-2A18-4AC2-A79C-D743EC37990B}" destId="{694389E8-44C4-4E30-B796-E6C7F3976D9F}" srcOrd="0" destOrd="0" parTransId="{ADCCF39D-D691-4E84-BA55-ACBDE87199C2}" sibTransId="{F3C0CDDB-2CDF-4B47-A545-9535E5F793EA}"/>
    <dgm:cxn modelId="{B50DB4BE-E213-414D-81D0-ED531790EC3B}" type="presOf" srcId="{5BF38C9D-B6CF-41E3-922A-E477218ED25F}" destId="{3F252380-B2B1-468E-9279-6E91069DD300}" srcOrd="0" destOrd="0" presId="urn:microsoft.com/office/officeart/2005/8/layout/hChevron3"/>
    <dgm:cxn modelId="{C8863ABF-0B0B-466C-868A-82783210B0AD}" srcId="{1D8D55F1-2A18-4AC2-A79C-D743EC37990B}" destId="{A2E2112A-372D-40E2-A65F-2A05ECC8FA67}" srcOrd="2" destOrd="0" parTransId="{8BA1FEE8-272D-43F3-A6A0-706886C4E77E}" sibTransId="{83F1BE99-9249-4010-B3B4-A6DE2A47AA01}"/>
    <dgm:cxn modelId="{BF240BC8-CC58-43D4-A16E-1071C95A8D37}" type="presOf" srcId="{A2E2112A-372D-40E2-A65F-2A05ECC8FA67}" destId="{78B68870-E0A2-45C5-AA8A-FEB098D4589B}" srcOrd="0" destOrd="0" presId="urn:microsoft.com/office/officeart/2005/8/layout/hChevron3"/>
    <dgm:cxn modelId="{B3D088E1-8925-4D8E-83E5-E940A9F9798D}" type="presOf" srcId="{CC161D3B-E1BD-47B4-A8F9-EFBC70F2EF02}" destId="{893105C1-53C7-46FF-870C-1BD5F882702E}" srcOrd="0" destOrd="0" presId="urn:microsoft.com/office/officeart/2005/8/layout/hChevron3"/>
    <dgm:cxn modelId="{4B94BEFB-26B5-4D35-A859-A9F26D131B1E}" type="presOf" srcId="{FB7F4CF3-03AB-4346-9AB3-6BF3A514CF2D}" destId="{41ABF495-6C7E-4BE4-9572-692C2311F139}" srcOrd="0" destOrd="0" presId="urn:microsoft.com/office/officeart/2005/8/layout/hChevron3"/>
    <dgm:cxn modelId="{1DDCA521-1896-4620-9737-313E095BA71B}" type="presParOf" srcId="{A246C92E-22DD-4D78-9746-A1DA83CA0BB0}" destId="{247C8502-FAD1-4AC8-A79E-070F6D747AA8}" srcOrd="0" destOrd="0" presId="urn:microsoft.com/office/officeart/2005/8/layout/hChevron3"/>
    <dgm:cxn modelId="{6F560C4F-A5C9-447B-8C35-8E4F6E0FBA67}" type="presParOf" srcId="{A246C92E-22DD-4D78-9746-A1DA83CA0BB0}" destId="{667FE513-3E9C-49D8-90E5-7553969E72AC}" srcOrd="1" destOrd="0" presId="urn:microsoft.com/office/officeart/2005/8/layout/hChevron3"/>
    <dgm:cxn modelId="{706335F3-AEFE-449E-9254-A5678183B97C}" type="presParOf" srcId="{A246C92E-22DD-4D78-9746-A1DA83CA0BB0}" destId="{F0944BF4-E8E1-4C4A-ACBB-47936EB0D72A}" srcOrd="2" destOrd="0" presId="urn:microsoft.com/office/officeart/2005/8/layout/hChevron3"/>
    <dgm:cxn modelId="{1B364733-0D85-4733-9498-F904648D3AE3}" type="presParOf" srcId="{A246C92E-22DD-4D78-9746-A1DA83CA0BB0}" destId="{415A5CE5-8E37-4B79-B72F-0D80DB8BC11A}" srcOrd="3" destOrd="0" presId="urn:microsoft.com/office/officeart/2005/8/layout/hChevron3"/>
    <dgm:cxn modelId="{3140CFF9-FD6E-44A0-BA2D-E1E40D8D4023}" type="presParOf" srcId="{A246C92E-22DD-4D78-9746-A1DA83CA0BB0}" destId="{78B68870-E0A2-45C5-AA8A-FEB098D4589B}" srcOrd="4" destOrd="0" presId="urn:microsoft.com/office/officeart/2005/8/layout/hChevron3"/>
    <dgm:cxn modelId="{5C5DDD01-509C-492C-AA16-2EB3B639D8E3}" type="presParOf" srcId="{A246C92E-22DD-4D78-9746-A1DA83CA0BB0}" destId="{97410601-BFD8-4802-BA31-5BF69444A11A}" srcOrd="5" destOrd="0" presId="urn:microsoft.com/office/officeart/2005/8/layout/hChevron3"/>
    <dgm:cxn modelId="{3F9BD7B1-39EF-4E7B-B6C4-7D2B25331D6C}" type="presParOf" srcId="{A246C92E-22DD-4D78-9746-A1DA83CA0BB0}" destId="{3F252380-B2B1-468E-9279-6E91069DD300}" srcOrd="6" destOrd="0" presId="urn:microsoft.com/office/officeart/2005/8/layout/hChevron3"/>
    <dgm:cxn modelId="{C2D21336-9A20-4568-8BAC-C67CC79E8D21}" type="presParOf" srcId="{A246C92E-22DD-4D78-9746-A1DA83CA0BB0}" destId="{BC151E27-666B-47CB-9556-7792E0FCC01D}" srcOrd="7" destOrd="0" presId="urn:microsoft.com/office/officeart/2005/8/layout/hChevron3"/>
    <dgm:cxn modelId="{433C8FDE-4E2C-48B9-AD16-429921043344}" type="presParOf" srcId="{A246C92E-22DD-4D78-9746-A1DA83CA0BB0}" destId="{41ABF495-6C7E-4BE4-9572-692C2311F139}" srcOrd="8" destOrd="0" presId="urn:microsoft.com/office/officeart/2005/8/layout/hChevron3"/>
    <dgm:cxn modelId="{D0234B4C-F328-4DA5-B66A-19FC26AC0C15}" type="presParOf" srcId="{A246C92E-22DD-4D78-9746-A1DA83CA0BB0}" destId="{BF9E12EE-52B8-4364-A0E0-48ED63C6A133}" srcOrd="9" destOrd="0" presId="urn:microsoft.com/office/officeart/2005/8/layout/hChevron3"/>
    <dgm:cxn modelId="{E2BB3FE6-C643-4E9E-AA54-3CEDFBC56FA1}" type="presParOf" srcId="{A246C92E-22DD-4D78-9746-A1DA83CA0BB0}" destId="{FB6B352C-B806-4680-9B98-CBC7B24BAAAE}" srcOrd="10" destOrd="0" presId="urn:microsoft.com/office/officeart/2005/8/layout/hChevron3"/>
    <dgm:cxn modelId="{F689F041-D437-4B8B-8CB1-68750FA79873}" type="presParOf" srcId="{A246C92E-22DD-4D78-9746-A1DA83CA0BB0}" destId="{8DD6744D-F020-441B-831D-DC65C33EFD0F}" srcOrd="11" destOrd="0" presId="urn:microsoft.com/office/officeart/2005/8/layout/hChevron3"/>
    <dgm:cxn modelId="{737C6F58-5DAC-4F87-8EA4-2C780BF0FBB0}" type="presParOf" srcId="{A246C92E-22DD-4D78-9746-A1DA83CA0BB0}" destId="{BC6757B5-6A47-4A37-99EA-6E4766BA2DC5}" srcOrd="12" destOrd="0" presId="urn:microsoft.com/office/officeart/2005/8/layout/hChevron3"/>
    <dgm:cxn modelId="{1C741A60-5F04-4787-BF8B-07DCF5A8A741}" type="presParOf" srcId="{A246C92E-22DD-4D78-9746-A1DA83CA0BB0}" destId="{DCA3B52B-E55F-454F-B791-CB9E9F03D106}" srcOrd="13" destOrd="0" presId="urn:microsoft.com/office/officeart/2005/8/layout/hChevron3"/>
    <dgm:cxn modelId="{E2644629-5AF9-4463-A0A7-42AF9DFA2C9C}" type="presParOf" srcId="{A246C92E-22DD-4D78-9746-A1DA83CA0BB0}" destId="{893105C1-53C7-46FF-870C-1BD5F882702E}" srcOrd="14" destOrd="0" presId="urn:microsoft.com/office/officeart/2005/8/layout/hChevron3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C8502-FAD1-4AC8-A79E-070F6D747AA8}">
      <dsp:nvSpPr>
        <dsp:cNvPr id="0" name=""/>
        <dsp:cNvSpPr/>
      </dsp:nvSpPr>
      <dsp:spPr>
        <a:xfrm>
          <a:off x="0" y="111399"/>
          <a:ext cx="1245004" cy="498001"/>
        </a:xfrm>
        <a:prstGeom prst="homePlate">
          <a:avLst/>
        </a:prstGeom>
        <a:solidFill>
          <a:srgbClr val="5B9BD5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0678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３月</a:t>
          </a:r>
        </a:p>
      </dsp:txBody>
      <dsp:txXfrm>
        <a:off x="0" y="111399"/>
        <a:ext cx="1120504" cy="498001"/>
      </dsp:txXfrm>
    </dsp:sp>
    <dsp:sp modelId="{F0944BF4-E8E1-4C4A-ACBB-47936EB0D72A}">
      <dsp:nvSpPr>
        <dsp:cNvPr id="0" name=""/>
        <dsp:cNvSpPr/>
      </dsp:nvSpPr>
      <dsp:spPr>
        <a:xfrm>
          <a:off x="1000019" y="111399"/>
          <a:ext cx="1245004" cy="498001"/>
        </a:xfrm>
        <a:prstGeom prst="chevron">
          <a:avLst/>
        </a:prstGeom>
        <a:solidFill>
          <a:srgbClr val="4FCEDA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４月</a:t>
          </a:r>
        </a:p>
      </dsp:txBody>
      <dsp:txXfrm>
        <a:off x="1249020" y="111399"/>
        <a:ext cx="747003" cy="498001"/>
      </dsp:txXfrm>
    </dsp:sp>
    <dsp:sp modelId="{78B68870-E0A2-45C5-AA8A-FEB098D4589B}">
      <dsp:nvSpPr>
        <dsp:cNvPr id="0" name=""/>
        <dsp:cNvSpPr/>
      </dsp:nvSpPr>
      <dsp:spPr>
        <a:xfrm>
          <a:off x="1996023" y="111399"/>
          <a:ext cx="1245004" cy="498001"/>
        </a:xfrm>
        <a:prstGeom prst="chevron">
          <a:avLst/>
        </a:prstGeom>
        <a:solidFill>
          <a:srgbClr val="43DFB0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５月</a:t>
          </a:r>
        </a:p>
      </dsp:txBody>
      <dsp:txXfrm>
        <a:off x="2245024" y="111399"/>
        <a:ext cx="747003" cy="498001"/>
      </dsp:txXfrm>
    </dsp:sp>
    <dsp:sp modelId="{3F252380-B2B1-468E-9279-6E91069DD300}">
      <dsp:nvSpPr>
        <dsp:cNvPr id="0" name=""/>
        <dsp:cNvSpPr/>
      </dsp:nvSpPr>
      <dsp:spPr>
        <a:xfrm>
          <a:off x="2992027" y="111399"/>
          <a:ext cx="1245004" cy="498001"/>
        </a:xfrm>
        <a:prstGeom prst="chevron">
          <a:avLst/>
        </a:prstGeom>
        <a:solidFill>
          <a:srgbClr val="36E56C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６月</a:t>
          </a:r>
        </a:p>
      </dsp:txBody>
      <dsp:txXfrm>
        <a:off x="3241028" y="111399"/>
        <a:ext cx="747003" cy="498001"/>
      </dsp:txXfrm>
    </dsp:sp>
    <dsp:sp modelId="{41ABF495-6C7E-4BE4-9572-692C2311F139}">
      <dsp:nvSpPr>
        <dsp:cNvPr id="0" name=""/>
        <dsp:cNvSpPr/>
      </dsp:nvSpPr>
      <dsp:spPr>
        <a:xfrm>
          <a:off x="3988031" y="111399"/>
          <a:ext cx="1245004" cy="498001"/>
        </a:xfrm>
        <a:prstGeom prst="chevron">
          <a:avLst/>
        </a:prstGeom>
        <a:solidFill>
          <a:srgbClr val="39EB29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７月</a:t>
          </a:r>
        </a:p>
      </dsp:txBody>
      <dsp:txXfrm>
        <a:off x="4237032" y="111399"/>
        <a:ext cx="747003" cy="498001"/>
      </dsp:txXfrm>
    </dsp:sp>
    <dsp:sp modelId="{FB6B352C-B806-4680-9B98-CBC7B24BAAAE}">
      <dsp:nvSpPr>
        <dsp:cNvPr id="0" name=""/>
        <dsp:cNvSpPr/>
      </dsp:nvSpPr>
      <dsp:spPr>
        <a:xfrm>
          <a:off x="4984035" y="111399"/>
          <a:ext cx="1245004" cy="498001"/>
        </a:xfrm>
        <a:prstGeom prst="chevron">
          <a:avLst/>
        </a:prstGeom>
        <a:solidFill>
          <a:srgbClr val="80F11C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８月</a:t>
          </a:r>
        </a:p>
      </dsp:txBody>
      <dsp:txXfrm>
        <a:off x="5233036" y="111399"/>
        <a:ext cx="747003" cy="498001"/>
      </dsp:txXfrm>
    </dsp:sp>
    <dsp:sp modelId="{BC6757B5-6A47-4A37-99EA-6E4766BA2DC5}">
      <dsp:nvSpPr>
        <dsp:cNvPr id="0" name=""/>
        <dsp:cNvSpPr/>
      </dsp:nvSpPr>
      <dsp:spPr>
        <a:xfrm>
          <a:off x="5980039" y="111399"/>
          <a:ext cx="1245004" cy="498001"/>
        </a:xfrm>
        <a:prstGeom prst="chevron">
          <a:avLst/>
        </a:prstGeom>
        <a:solidFill>
          <a:srgbClr val="D7F80E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９月</a:t>
          </a:r>
        </a:p>
      </dsp:txBody>
      <dsp:txXfrm>
        <a:off x="6229040" y="111399"/>
        <a:ext cx="747003" cy="498001"/>
      </dsp:txXfrm>
    </dsp:sp>
    <dsp:sp modelId="{893105C1-53C7-46FF-870C-1BD5F882702E}">
      <dsp:nvSpPr>
        <dsp:cNvPr id="0" name=""/>
        <dsp:cNvSpPr/>
      </dsp:nvSpPr>
      <dsp:spPr>
        <a:xfrm>
          <a:off x="6976043" y="111399"/>
          <a:ext cx="1245004" cy="498001"/>
        </a:xfrm>
        <a:prstGeom prst="chevron">
          <a:avLst/>
        </a:prstGeom>
        <a:solidFill>
          <a:srgbClr val="FFC000">
            <a:alpha val="50000"/>
          </a:srgbClr>
        </a:solidFill>
        <a:ln w="381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45339" rIns="22670" bIns="45339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700" b="1" kern="120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</a:rPr>
            <a:t>１０月</a:t>
          </a:r>
        </a:p>
      </dsp:txBody>
      <dsp:txXfrm>
        <a:off x="7225044" y="111399"/>
        <a:ext cx="747003" cy="4980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080ED-E1E3-480A-AD7A-B80B02A62192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8D2E1-3B82-4142-B0A3-3B24DE7B81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229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kumimoji="1"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6737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14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8837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C4BB693-C97B-D01C-6669-A59744678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C1CA71D-9722-39E9-01AB-199980F08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7FB547F-07F0-E8C0-4977-D492874FE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1CFBDE6D-ABF7-C50E-65EF-90BA3A212E24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651878763"/>
              </p:ext>
            </p:extLst>
          </p:nvPr>
        </p:nvGraphicFramePr>
        <p:xfrm>
          <a:off x="459468" y="904858"/>
          <a:ext cx="8225064" cy="720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389808-E59D-D501-02AD-EA49AE4A38AF}"/>
              </a:ext>
            </a:extLst>
          </p:cNvPr>
          <p:cNvSpPr txBox="1"/>
          <p:nvPr userDrawn="1"/>
        </p:nvSpPr>
        <p:spPr>
          <a:xfrm>
            <a:off x="459468" y="-18472"/>
            <a:ext cx="6639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農作業ごよみ</a:t>
            </a:r>
          </a:p>
        </p:txBody>
      </p:sp>
    </p:spTree>
    <p:extLst>
      <p:ext uri="{BB962C8B-B14F-4D97-AF65-F5344CB8AC3E}">
        <p14:creationId xmlns:p14="http://schemas.microsoft.com/office/powerpoint/2010/main" val="1357205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C4BB693-C97B-D01C-6669-A59744678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C1CA71D-9722-39E9-01AB-199980F08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7FB547F-07F0-E8C0-4977-D492874FE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9457ADE-A9A9-ACD0-BE95-CEC87FC1F2F2}"/>
              </a:ext>
            </a:extLst>
          </p:cNvPr>
          <p:cNvSpPr/>
          <p:nvPr userDrawn="1"/>
        </p:nvSpPr>
        <p:spPr>
          <a:xfrm>
            <a:off x="459468" y="904858"/>
            <a:ext cx="7672005" cy="720801"/>
          </a:xfrm>
          <a:prstGeom prst="rect">
            <a:avLst/>
          </a:pr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CD0A0413-04EF-3ACD-6FF1-AA3BC67EC65E}"/>
              </a:ext>
            </a:extLst>
          </p:cNvPr>
          <p:cNvGrpSpPr/>
          <p:nvPr userDrawn="1"/>
        </p:nvGrpSpPr>
        <p:grpSpPr>
          <a:xfrm>
            <a:off x="204959" y="1016256"/>
            <a:ext cx="8750116" cy="811932"/>
            <a:chOff x="204959" y="1016256"/>
            <a:chExt cx="8750116" cy="811932"/>
          </a:xfrm>
        </p:grpSpPr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4A34B526-7741-724A-B23B-BF85767D944D}"/>
                </a:ext>
              </a:extLst>
            </p:cNvPr>
            <p:cNvSpPr/>
            <p:nvPr userDrawn="1"/>
          </p:nvSpPr>
          <p:spPr>
            <a:xfrm>
              <a:off x="20495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9BD5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３月</a:t>
              </a:r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3ADC8B48-F3E9-1B0F-9B75-81A4634FA48A}"/>
                </a:ext>
              </a:extLst>
            </p:cNvPr>
            <p:cNvSpPr/>
            <p:nvPr userDrawn="1"/>
          </p:nvSpPr>
          <p:spPr>
            <a:xfrm>
              <a:off x="1302484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CEDA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1400127"/>
                <a:satOff val="-5825"/>
                <a:lumOff val="137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４月</a:t>
              </a:r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695F3BE7-463D-FE16-0860-EEF148954D45}"/>
                </a:ext>
              </a:extLst>
            </p:cNvPr>
            <p:cNvSpPr/>
            <p:nvPr userDrawn="1"/>
          </p:nvSpPr>
          <p:spPr>
            <a:xfrm>
              <a:off x="240000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DFB0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2800255"/>
                <a:satOff val="-11651"/>
                <a:lumOff val="274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５月</a:t>
              </a:r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D9A67888-CAEC-6AE2-3D40-EB98BB420F77}"/>
                </a:ext>
              </a:extLst>
            </p:cNvPr>
            <p:cNvSpPr/>
            <p:nvPr userDrawn="1"/>
          </p:nvSpPr>
          <p:spPr>
            <a:xfrm>
              <a:off x="3497534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E56C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4200382"/>
                <a:satOff val="-17476"/>
                <a:lumOff val="411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６月</a:t>
              </a:r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6FAB195A-6214-E5C2-23EF-8FF781926FD7}"/>
                </a:ext>
              </a:extLst>
            </p:cNvPr>
            <p:cNvSpPr/>
            <p:nvPr userDrawn="1"/>
          </p:nvSpPr>
          <p:spPr>
            <a:xfrm>
              <a:off x="459505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EB29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5600509"/>
                <a:satOff val="-23301"/>
                <a:lumOff val="549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７月</a:t>
              </a:r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B72BD683-C712-DE75-4A97-3D86A3CA5637}"/>
                </a:ext>
              </a:extLst>
            </p:cNvPr>
            <p:cNvSpPr/>
            <p:nvPr userDrawn="1"/>
          </p:nvSpPr>
          <p:spPr>
            <a:xfrm>
              <a:off x="5692584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F11C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7000636"/>
                <a:satOff val="-29126"/>
                <a:lumOff val="686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８月</a:t>
              </a:r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C3345673-0C5C-2B54-5D3C-15629D1CB63C}"/>
                </a:ext>
              </a:extLst>
            </p:cNvPr>
            <p:cNvSpPr/>
            <p:nvPr userDrawn="1"/>
          </p:nvSpPr>
          <p:spPr>
            <a:xfrm>
              <a:off x="6790109" y="1016257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F80E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8400764"/>
                <a:satOff val="-34952"/>
                <a:lumOff val="82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45339" rIns="108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９月</a:t>
              </a:r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1A4012FB-3AB2-4D7C-204C-0E6B555BAAAE}"/>
                </a:ext>
              </a:extLst>
            </p:cNvPr>
            <p:cNvSpPr/>
            <p:nvPr userDrawn="1"/>
          </p:nvSpPr>
          <p:spPr>
            <a:xfrm>
              <a:off x="7887635" y="1016256"/>
              <a:ext cx="1067440" cy="811931"/>
            </a:xfrm>
            <a:custGeom>
              <a:avLst/>
              <a:gdLst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249001 w 1245004"/>
                <a:gd name="connsiteY5" fmla="*/ 249001 h 498001"/>
                <a:gd name="connsiteX6" fmla="*/ 0 w 1245004"/>
                <a:gd name="connsiteY6" fmla="*/ 0 h 498001"/>
                <a:gd name="connsiteX0" fmla="*/ 0 w 1245004"/>
                <a:gd name="connsiteY0" fmla="*/ 0 h 498001"/>
                <a:gd name="connsiteX1" fmla="*/ 996004 w 1245004"/>
                <a:gd name="connsiteY1" fmla="*/ 0 h 498001"/>
                <a:gd name="connsiteX2" fmla="*/ 1245004 w 1245004"/>
                <a:gd name="connsiteY2" fmla="*/ 249001 h 498001"/>
                <a:gd name="connsiteX3" fmla="*/ 996004 w 1245004"/>
                <a:gd name="connsiteY3" fmla="*/ 498001 h 498001"/>
                <a:gd name="connsiteX4" fmla="*/ 0 w 1245004"/>
                <a:gd name="connsiteY4" fmla="*/ 498001 h 498001"/>
                <a:gd name="connsiteX5" fmla="*/ 0 w 1245004"/>
                <a:gd name="connsiteY5" fmla="*/ 0 h 49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5004" h="498001">
                  <a:moveTo>
                    <a:pt x="0" y="0"/>
                  </a:moveTo>
                  <a:lnTo>
                    <a:pt x="996004" y="0"/>
                  </a:lnTo>
                  <a:lnTo>
                    <a:pt x="1245004" y="249001"/>
                  </a:lnTo>
                  <a:lnTo>
                    <a:pt x="996004" y="498001"/>
                  </a:lnTo>
                  <a:lnTo>
                    <a:pt x="0" y="4980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>
                <a:alpha val="50000"/>
              </a:srgbClr>
            </a:solidFill>
            <a:ln w="38100"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9800891"/>
                <a:satOff val="-40777"/>
                <a:lumOff val="960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000" tIns="45339" rIns="180000" bIns="4533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kumimoji="1" lang="ja-JP" altLang="en-US" sz="1700" b="1" kern="1200" spc="-150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effectLst/>
                </a:rPr>
                <a:t>１０月</a:t>
              </a:r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389808-E59D-D501-02AD-EA49AE4A38AF}"/>
              </a:ext>
            </a:extLst>
          </p:cNvPr>
          <p:cNvSpPr txBox="1"/>
          <p:nvPr/>
        </p:nvSpPr>
        <p:spPr>
          <a:xfrm>
            <a:off x="459468" y="-18472"/>
            <a:ext cx="6639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農作業ごよみ</a:t>
            </a:r>
          </a:p>
        </p:txBody>
      </p:sp>
    </p:spTree>
    <p:extLst>
      <p:ext uri="{BB962C8B-B14F-4D97-AF65-F5344CB8AC3E}">
        <p14:creationId xmlns:p14="http://schemas.microsoft.com/office/powerpoint/2010/main" val="227855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白紙">
  <p:cSld name="3_白紙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17" name="Google Shape;17;p11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1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/>
          <p:nvPr/>
        </p:nvSpPr>
        <p:spPr>
          <a:xfrm>
            <a:off x="627459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1F386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昔</a:t>
            </a:r>
            <a:endParaRPr/>
          </a:p>
        </p:txBody>
      </p:sp>
      <p:sp>
        <p:nvSpPr>
          <p:cNvPr id="20" name="Google Shape;20;p11"/>
          <p:cNvSpPr/>
          <p:nvPr/>
        </p:nvSpPr>
        <p:spPr>
          <a:xfrm>
            <a:off x="4629150" y="1434036"/>
            <a:ext cx="966787" cy="567906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今</a:t>
            </a:r>
            <a:endParaRPr/>
          </a:p>
        </p:txBody>
      </p:sp>
      <p:sp>
        <p:nvSpPr>
          <p:cNvPr id="22" name="Google Shape;22;p11"/>
          <p:cNvSpPr txBox="1"/>
          <p:nvPr/>
        </p:nvSpPr>
        <p:spPr>
          <a:xfrm>
            <a:off x="0" y="0"/>
            <a:ext cx="503214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米づくりは、昔と今でどうかわったでしょうか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3259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白紙">
  <p:cSld name="8_白紙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>
            <a:spLocks noGrp="1"/>
          </p:cNvSpPr>
          <p:nvPr>
            <p:ph type="body" idx="1"/>
          </p:nvPr>
        </p:nvSpPr>
        <p:spPr>
          <a:xfrm flipH="1">
            <a:off x="626268" y="1448889"/>
            <a:ext cx="7889082" cy="3848069"/>
          </a:xfrm>
          <a:prstGeom prst="verticalScroll">
            <a:avLst>
              <a:gd name="adj" fmla="val 12500"/>
            </a:avLst>
          </a:prstGeom>
          <a:noFill/>
          <a:ln w="5715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  <p:sp>
        <p:nvSpPr>
          <p:cNvPr id="50" name="Google Shape;50;p15"/>
          <p:cNvSpPr txBox="1"/>
          <p:nvPr/>
        </p:nvSpPr>
        <p:spPr>
          <a:xfrm>
            <a:off x="187500" y="377050"/>
            <a:ext cx="89109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よりよい米を作るための地域の協力、人々のくふうや努力について</a:t>
            </a:r>
            <a:endParaRPr sz="2400" b="1">
              <a:solidFill>
                <a:schemeClr val="dk1"/>
              </a:solidFill>
              <a:latin typeface="MS PGothic"/>
              <a:ea typeface="MS PGothic"/>
              <a:cs typeface="MS PGothic"/>
              <a:sym typeface="MS P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24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分かったこと</a:t>
            </a:r>
            <a:r>
              <a:rPr lang="ja-JP" sz="2400" b="1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を伝えあいましょう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95905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3322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249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479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6878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683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847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9734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0743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630EA-6F52-47CC-8A00-395D3CEA5CA0}" type="datetimeFigureOut">
              <a:rPr kumimoji="1" lang="ja-JP" altLang="en-US" smtClean="0"/>
              <a:t>2025/6/6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4DADD-7B14-4E6B-82E4-E62C708D11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728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A615F78-7E73-9944-9ACE-1180A3074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98" y="2857500"/>
            <a:ext cx="423953" cy="1230296"/>
          </a:xfrm>
          <a:prstGeom prst="rect">
            <a:avLst/>
          </a:prstGeom>
        </p:spPr>
      </p:pic>
      <p:pic>
        <p:nvPicPr>
          <p:cNvPr id="5" name="図 4" descr="テキスト, 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E8C66DE-2DDF-7BE6-65EE-8E2C30819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29" y="2857500"/>
            <a:ext cx="426724" cy="1230296"/>
          </a:xfrm>
          <a:prstGeom prst="rect">
            <a:avLst/>
          </a:prstGeom>
        </p:spPr>
      </p:pic>
      <p:pic>
        <p:nvPicPr>
          <p:cNvPr id="7" name="図 6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7C558B8-9F03-B718-50F5-9DDE7B1216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31" y="2857500"/>
            <a:ext cx="432266" cy="1000308"/>
          </a:xfrm>
          <a:prstGeom prst="rect">
            <a:avLst/>
          </a:prstGeom>
        </p:spPr>
      </p:pic>
      <p:pic>
        <p:nvPicPr>
          <p:cNvPr id="9" name="図 8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A8DBF46-2EEA-EAB6-B2FF-75561CF83E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275" y="2857500"/>
            <a:ext cx="426724" cy="1230296"/>
          </a:xfrm>
          <a:prstGeom prst="rect">
            <a:avLst/>
          </a:prstGeom>
        </p:spPr>
      </p:pic>
      <p:pic>
        <p:nvPicPr>
          <p:cNvPr id="11" name="図 10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352519D-B31D-4976-2306-9B4ECCC6C0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3977" y="2857500"/>
            <a:ext cx="468288" cy="1687500"/>
          </a:xfrm>
          <a:prstGeom prst="rect">
            <a:avLst/>
          </a:prstGeom>
        </p:spPr>
      </p:pic>
      <p:pic>
        <p:nvPicPr>
          <p:cNvPr id="13" name="図 12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02AC6B3-DB07-5AD2-3E0F-A99D1C31F1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9243" y="2857500"/>
            <a:ext cx="432266" cy="1687500"/>
          </a:xfrm>
          <a:prstGeom prst="rect">
            <a:avLst/>
          </a:prstGeom>
        </p:spPr>
      </p:pic>
      <p:pic>
        <p:nvPicPr>
          <p:cNvPr id="15" name="図 14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6738305-F3F1-C1B3-B154-D7AAE2221E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487" y="2857500"/>
            <a:ext cx="432266" cy="1000308"/>
          </a:xfrm>
          <a:prstGeom prst="rect">
            <a:avLst/>
          </a:prstGeom>
        </p:spPr>
      </p:pic>
      <p:pic>
        <p:nvPicPr>
          <p:cNvPr id="17" name="図 16" descr="抽象, 挿絵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772AC62-8CEA-C1A7-FA23-04076E4FA3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731" y="2857500"/>
            <a:ext cx="429495" cy="1230296"/>
          </a:xfrm>
          <a:prstGeom prst="rect">
            <a:avLst/>
          </a:prstGeom>
        </p:spPr>
      </p:pic>
      <p:pic>
        <p:nvPicPr>
          <p:cNvPr id="20" name="図 1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0915A50-B42F-7041-41E8-A88D197727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204" y="2857500"/>
            <a:ext cx="429495" cy="1457512"/>
          </a:xfrm>
          <a:prstGeom prst="rect">
            <a:avLst/>
          </a:prstGeom>
        </p:spPr>
      </p:pic>
      <p:pic>
        <p:nvPicPr>
          <p:cNvPr id="24" name="図 23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AB015A0-BED2-09F7-2802-5C78C0E7A0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4"/>
          <a:stretch/>
        </p:blipFill>
        <p:spPr>
          <a:xfrm>
            <a:off x="5110677" y="2857500"/>
            <a:ext cx="432266" cy="2144704"/>
          </a:xfrm>
          <a:prstGeom prst="rect">
            <a:avLst/>
          </a:prstGeom>
        </p:spPr>
      </p:pic>
      <p:pic>
        <p:nvPicPr>
          <p:cNvPr id="28" name="図 27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62CC0AE-BDFA-55D1-631C-9B4F0551E1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921" y="2857500"/>
            <a:ext cx="432266" cy="1000308"/>
          </a:xfrm>
          <a:prstGeom prst="rect">
            <a:avLst/>
          </a:prstGeom>
        </p:spPr>
      </p:pic>
      <p:pic>
        <p:nvPicPr>
          <p:cNvPr id="32" name="図 31" descr="テキスト, 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6B7E6D9-5895-DEC1-BC1E-F6EE6AACE03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165" y="2857500"/>
            <a:ext cx="429495" cy="1000308"/>
          </a:xfrm>
          <a:prstGeom prst="rect">
            <a:avLst/>
          </a:prstGeom>
        </p:spPr>
      </p:pic>
      <p:pic>
        <p:nvPicPr>
          <p:cNvPr id="36" name="図 35" descr="文字が書かれ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6756191-06E1-DD67-D50F-54518C2D5E0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638" y="2857500"/>
            <a:ext cx="429495" cy="1000308"/>
          </a:xfrm>
          <a:prstGeom prst="rect">
            <a:avLst/>
          </a:prstGeom>
        </p:spPr>
      </p:pic>
      <p:pic>
        <p:nvPicPr>
          <p:cNvPr id="40" name="図 39" descr="図形, 矢印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089A790-2D35-38F3-944A-70BB7056F81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111" y="2857500"/>
            <a:ext cx="429495" cy="1230296"/>
          </a:xfrm>
          <a:prstGeom prst="rect">
            <a:avLst/>
          </a:prstGeom>
        </p:spPr>
      </p:pic>
      <p:pic>
        <p:nvPicPr>
          <p:cNvPr id="44" name="図 43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8448DD1-A763-B09C-8848-7D9C05FDAEC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584" y="2857500"/>
            <a:ext cx="429495" cy="1230296"/>
          </a:xfrm>
          <a:prstGeom prst="rect">
            <a:avLst/>
          </a:prstGeom>
        </p:spPr>
      </p:pic>
      <p:pic>
        <p:nvPicPr>
          <p:cNvPr id="48" name="図 47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F2779B-EDF9-91BE-5DEF-0544B721519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056" y="2857500"/>
            <a:ext cx="429495" cy="123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88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29" name="Google Shape;129;p1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A5A726-5565-DC16-8DAB-411860046EE3}"/>
              </a:ext>
            </a:extLst>
          </p:cNvPr>
          <p:cNvSpPr txBox="1"/>
          <p:nvPr/>
        </p:nvSpPr>
        <p:spPr>
          <a:xfrm>
            <a:off x="0" y="272005"/>
            <a:ext cx="484400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ja-JP" altLang="en-US" sz="5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水田の形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35" name="Google Shape;135;p2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45331F6-33E3-972A-788C-ECD9152AB6DF}"/>
              </a:ext>
            </a:extLst>
          </p:cNvPr>
          <p:cNvSpPr txBox="1"/>
          <p:nvPr/>
        </p:nvSpPr>
        <p:spPr>
          <a:xfrm>
            <a:off x="0" y="272005"/>
            <a:ext cx="484400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ja-JP" altLang="en-US" sz="5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作業時間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41" name="Google Shape;141;p3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D4E248B-2A64-B0F1-EADE-006519359CB3}"/>
              </a:ext>
            </a:extLst>
          </p:cNvPr>
          <p:cNvSpPr txBox="1"/>
          <p:nvPr/>
        </p:nvSpPr>
        <p:spPr>
          <a:xfrm>
            <a:off x="0" y="272005"/>
            <a:ext cx="484400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ja-JP" altLang="en-US" sz="5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農薬や肥料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"/>
          <p:cNvSpPr txBox="1">
            <a:spLocks noGrp="1"/>
          </p:cNvSpPr>
          <p:nvPr>
            <p:ph type="body" idx="1"/>
          </p:nvPr>
        </p:nvSpPr>
        <p:spPr>
          <a:xfrm>
            <a:off x="627459" y="2023884"/>
            <a:ext cx="3868340" cy="3070490"/>
          </a:xfrm>
          <a:prstGeom prst="rect">
            <a:avLst/>
          </a:prstGeom>
          <a:noFill/>
          <a:ln w="57150" cap="flat" cmpd="sng">
            <a:solidFill>
              <a:srgbClr val="1F38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47" name="Google Shape;147;p4"/>
          <p:cNvSpPr txBox="1">
            <a:spLocks noGrp="1"/>
          </p:cNvSpPr>
          <p:nvPr>
            <p:ph type="body" idx="2"/>
          </p:nvPr>
        </p:nvSpPr>
        <p:spPr>
          <a:xfrm>
            <a:off x="4629150" y="2023884"/>
            <a:ext cx="3887391" cy="3070490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rmAutofit/>
          </a:bodyPr>
          <a:lstStyle/>
          <a:p>
            <a:pPr marL="17145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1C1A76F-3102-EB51-AE7D-09224BF023F5}"/>
              </a:ext>
            </a:extLst>
          </p:cNvPr>
          <p:cNvSpPr txBox="1"/>
          <p:nvPr/>
        </p:nvSpPr>
        <p:spPr>
          <a:xfrm>
            <a:off x="0" y="272005"/>
            <a:ext cx="610564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ja-JP" altLang="en-US" sz="54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生産量や消費量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EE5FA26-D8E2-37F5-99F5-144825047A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9001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45E8E111-5FE1-41D4-A569-FF8238F32A92}"/>
</file>

<file path=customXml/itemProps2.xml><?xml version="1.0" encoding="utf-8"?>
<ds:datastoreItem xmlns:ds="http://schemas.openxmlformats.org/officeDocument/2006/customXml" ds:itemID="{494B02E2-C890-4D4C-BC9B-BED679A2ED1D}"/>
</file>

<file path=customXml/itemProps3.xml><?xml version="1.0" encoding="utf-8"?>
<ds:datastoreItem xmlns:ds="http://schemas.openxmlformats.org/officeDocument/2006/customXml" ds:itemID="{EB91B3E0-730A-4398-9109-526868CC037D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11</Words>
  <Application>Microsoft Office PowerPoint</Application>
  <PresentationFormat>画面に合わせる (16:10)</PresentationFormat>
  <Paragraphs>4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MS PGothic</vt:lpstr>
      <vt:lpstr>MS PGothic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2025-06-06T04:08:55Z</dcterms:created>
  <dcterms:modified xsi:type="dcterms:W3CDTF">2025-06-06T04:09:04Z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