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FF"/>
    <a:srgbClr val="FF99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921A638-9CFE-4BF2-B04A-10FC747B1C03}" v="6" dt="2025-06-03T03:13:37.692"/>
    <p1510:client id="{4A12B1DC-8154-4616-8875-16345C2E1DCE}" v="599" dt="2025-06-03T02:56:07.7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9" d="100"/>
          <a:sy n="89" d="100"/>
        </p:scale>
        <p:origin x="81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4146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7338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9233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6534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0391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720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2025/6/3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4122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2025/6/3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5529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2025/6/3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3506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6606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8626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02A643-9BB0-4E02-80B2-2C0A5E5D738E}" type="datetimeFigureOut">
              <a:rPr kumimoji="1" lang="ja-JP" altLang="en-US" smtClean="0"/>
              <a:t>2025/6/3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7292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B3718125-923C-9693-13F2-3E5DF4CFE8B6}"/>
              </a:ext>
            </a:extLst>
          </p:cNvPr>
          <p:cNvSpPr/>
          <p:nvPr/>
        </p:nvSpPr>
        <p:spPr>
          <a:xfrm>
            <a:off x="-1322262" y="414439"/>
            <a:ext cx="1118331" cy="61837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/>
              <a:t>ひらがな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29DAEA6-18CD-9A2A-A322-95DF44BA7C11}"/>
              </a:ext>
            </a:extLst>
          </p:cNvPr>
          <p:cNvSpPr txBox="1"/>
          <p:nvPr/>
        </p:nvSpPr>
        <p:spPr>
          <a:xfrm>
            <a:off x="266823" y="485330"/>
            <a:ext cx="9639177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♪ひとますに　ひとつの　もじを　いれます。</a:t>
            </a:r>
            <a:endParaRPr kumimoji="1"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♪たて、よこ、ななめ　に　ことばを　いれます。</a:t>
            </a:r>
            <a:endParaRPr kumimoji="1"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♪たて、よこ、ななめ　で　かさなる　ところは　おなじ　もじに　なるように　かんがえます。</a:t>
            </a:r>
            <a:endParaRPr kumimoji="1"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♪たくさん　ことばが　かくれる　ように　ことばを　いれると　おもしろいですね。</a:t>
            </a:r>
            <a:endParaRPr kumimoji="1"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FA704636-9E8E-F16B-BA2C-39EBE67AEC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8719" y="3024993"/>
            <a:ext cx="4045169" cy="3243085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2D6EDD39-2ACF-B09F-C6A7-3195E29800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085" y="3024993"/>
            <a:ext cx="4098651" cy="3252759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8F0C65FD-B831-A1D8-0B85-D9A4F1F20D6E}"/>
              </a:ext>
            </a:extLst>
          </p:cNvPr>
          <p:cNvSpPr/>
          <p:nvPr/>
        </p:nvSpPr>
        <p:spPr>
          <a:xfrm>
            <a:off x="4970301" y="3139293"/>
            <a:ext cx="3302161" cy="1161245"/>
          </a:xfrm>
          <a:prstGeom prst="roundRect">
            <a:avLst/>
          </a:prstGeom>
          <a:noFill/>
          <a:ln w="76200">
            <a:solidFill>
              <a:srgbClr val="FF99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9A21C9DB-3C80-C19D-7330-43FC5B9D3041}"/>
              </a:ext>
            </a:extLst>
          </p:cNvPr>
          <p:cNvSpPr/>
          <p:nvPr/>
        </p:nvSpPr>
        <p:spPr>
          <a:xfrm rot="5400000">
            <a:off x="4985477" y="4052997"/>
            <a:ext cx="3207705" cy="1151702"/>
          </a:xfrm>
          <a:prstGeom prst="roundRect">
            <a:avLst/>
          </a:prstGeom>
          <a:noFill/>
          <a:ln w="76200">
            <a:solidFill>
              <a:srgbClr val="00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967303A8-5C4E-5ADB-2464-9A6DB93DA1C0}"/>
              </a:ext>
            </a:extLst>
          </p:cNvPr>
          <p:cNvSpPr/>
          <p:nvPr/>
        </p:nvSpPr>
        <p:spPr>
          <a:xfrm rot="2417638">
            <a:off x="4620725" y="4177940"/>
            <a:ext cx="3970027" cy="898481"/>
          </a:xfrm>
          <a:prstGeom prst="roundRect">
            <a:avLst/>
          </a:prstGeom>
          <a:noFill/>
          <a:ln w="76200">
            <a:solidFill>
              <a:srgbClr val="33CC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8380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792508E-6881-D835-165F-1595AA45D7C7}"/>
              </a:ext>
            </a:extLst>
          </p:cNvPr>
          <p:cNvSpPr/>
          <p:nvPr/>
        </p:nvSpPr>
        <p:spPr>
          <a:xfrm>
            <a:off x="-1322262" y="414439"/>
            <a:ext cx="1118331" cy="61837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/>
              <a:t>カタカナ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E9D01750-BBD1-159A-AA33-1AF70F2ABF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160" y="3061887"/>
            <a:ext cx="4069584" cy="325276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265EDCF3-4A72-64A5-6969-706526CF2EC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187"/>
          <a:stretch/>
        </p:blipFill>
        <p:spPr>
          <a:xfrm>
            <a:off x="4808591" y="3061887"/>
            <a:ext cx="4111047" cy="325276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4B8231B2-6EF2-7B04-FE41-777FB9DAEE0D}"/>
              </a:ext>
            </a:extLst>
          </p:cNvPr>
          <p:cNvSpPr/>
          <p:nvPr/>
        </p:nvSpPr>
        <p:spPr>
          <a:xfrm>
            <a:off x="4970301" y="3139293"/>
            <a:ext cx="3302161" cy="1161245"/>
          </a:xfrm>
          <a:prstGeom prst="roundRect">
            <a:avLst/>
          </a:prstGeom>
          <a:noFill/>
          <a:ln w="76200">
            <a:solidFill>
              <a:srgbClr val="FF99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AAF22A5D-0AE6-978E-97D5-C87B9D38D4D5}"/>
              </a:ext>
            </a:extLst>
          </p:cNvPr>
          <p:cNvSpPr/>
          <p:nvPr/>
        </p:nvSpPr>
        <p:spPr>
          <a:xfrm rot="5400000">
            <a:off x="4985477" y="4052997"/>
            <a:ext cx="3207705" cy="1151702"/>
          </a:xfrm>
          <a:prstGeom prst="roundRect">
            <a:avLst/>
          </a:prstGeom>
          <a:noFill/>
          <a:ln w="76200">
            <a:solidFill>
              <a:srgbClr val="00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36322070-B726-6416-C6E1-45B696303C23}"/>
              </a:ext>
            </a:extLst>
          </p:cNvPr>
          <p:cNvSpPr/>
          <p:nvPr/>
        </p:nvSpPr>
        <p:spPr>
          <a:xfrm rot="2417638">
            <a:off x="4620725" y="4177940"/>
            <a:ext cx="3970027" cy="898481"/>
          </a:xfrm>
          <a:prstGeom prst="roundRect">
            <a:avLst/>
          </a:prstGeom>
          <a:noFill/>
          <a:ln w="76200">
            <a:solidFill>
              <a:srgbClr val="33CC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C8943C7A-A15F-8BBC-13EE-E68F335800DF}"/>
              </a:ext>
            </a:extLst>
          </p:cNvPr>
          <p:cNvSpPr txBox="1"/>
          <p:nvPr/>
        </p:nvSpPr>
        <p:spPr>
          <a:xfrm>
            <a:off x="266823" y="485330"/>
            <a:ext cx="9639177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♪ひとマスに　ひとつの　もじを　いれます。</a:t>
            </a:r>
            <a:endParaRPr kumimoji="1"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♪たて、よこ、ななめ　に　ことばを　いれます。</a:t>
            </a:r>
            <a:endParaRPr kumimoji="1"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♪たて、よこ、ななめ　で　かさなる　ところは　おなじ　もじに　なるように　かんがえます。</a:t>
            </a:r>
            <a:endParaRPr kumimoji="1"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♪たくさん　ことばが　かくれる　ように　ことばを　いれると　おもしろいですね。</a:t>
            </a:r>
            <a:endParaRPr kumimoji="1"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930171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E6056B76-1014-452D-9655-4DC7EAE4E476}"/>
</file>

<file path=customXml/itemProps2.xml><?xml version="1.0" encoding="utf-8"?>
<ds:datastoreItem xmlns:ds="http://schemas.openxmlformats.org/officeDocument/2006/customXml" ds:itemID="{38FE805D-307C-4EE8-8F9F-51A3FE1A8E1D}"/>
</file>

<file path=customXml/itemProps3.xml><?xml version="1.0" encoding="utf-8"?>
<ds:datastoreItem xmlns:ds="http://schemas.openxmlformats.org/officeDocument/2006/customXml" ds:itemID="{17CC0DB2-FA12-4F11-94E4-796192E685DF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109</Words>
  <Application>Microsoft Office PowerPoint</Application>
  <PresentationFormat>A4 210 x 297 mm</PresentationFormat>
  <Paragraphs>16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2025-06-03T03:13:37Z</dcterms:created>
  <dcterms:modified xsi:type="dcterms:W3CDTF">2025-06-03T03:13:44Z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